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6" r:id="rId3"/>
    <p:sldId id="264" r:id="rId4"/>
    <p:sldId id="267" r:id="rId5"/>
    <p:sldId id="268" r:id="rId6"/>
    <p:sldId id="269" r:id="rId7"/>
    <p:sldId id="270" r:id="rId8"/>
    <p:sldId id="271" r:id="rId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70" y="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EBFF"/>
          </a:solidFill>
        </p:spPr>
        <p:txBody>
          <a:bodyPr wrap="square" lIns="0" tIns="0" rIns="0" bIns="0" rtlCol="0"/>
          <a:lstStyle/>
          <a:p>
            <a:endParaRPr/>
          </a:p>
        </p:txBody>
      </p:sp>
      <p:sp>
        <p:nvSpPr>
          <p:cNvPr id="17" name="bk object 17"/>
          <p:cNvSpPr/>
          <p:nvPr/>
        </p:nvSpPr>
        <p:spPr>
          <a:xfrm>
            <a:off x="-1270" y="21335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BFF"/>
          </a:solidFill>
        </p:spPr>
        <p:txBody>
          <a:bodyPr wrap="square" lIns="0" tIns="0" rIns="0" bIns="0" rtlCol="0"/>
          <a:lstStyle/>
          <a:p>
            <a:endParaRPr/>
          </a:p>
        </p:txBody>
      </p:sp>
      <p:sp>
        <p:nvSpPr>
          <p:cNvPr id="18" name="bk object 18"/>
          <p:cNvSpPr/>
          <p:nvPr/>
        </p:nvSpPr>
        <p:spPr>
          <a:xfrm>
            <a:off x="-1270" y="4279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AFF"/>
          </a:solidFill>
        </p:spPr>
        <p:txBody>
          <a:bodyPr wrap="square" lIns="0" tIns="0" rIns="0" bIns="0" rtlCol="0"/>
          <a:lstStyle/>
          <a:p>
            <a:endParaRPr/>
          </a:p>
        </p:txBody>
      </p:sp>
      <p:sp>
        <p:nvSpPr>
          <p:cNvPr id="19" name="bk object 19"/>
          <p:cNvSpPr/>
          <p:nvPr/>
        </p:nvSpPr>
        <p:spPr>
          <a:xfrm>
            <a:off x="-1270" y="642619"/>
            <a:ext cx="9146540" cy="213360"/>
          </a:xfrm>
          <a:custGeom>
            <a:avLst/>
            <a:gdLst/>
            <a:ahLst/>
            <a:cxnLst/>
            <a:rect l="l" t="t" r="r" b="b"/>
            <a:pathLst>
              <a:path w="9146540" h="213359">
                <a:moveTo>
                  <a:pt x="0" y="213359"/>
                </a:moveTo>
                <a:lnTo>
                  <a:pt x="9146540" y="213359"/>
                </a:lnTo>
                <a:lnTo>
                  <a:pt x="9146540" y="0"/>
                </a:lnTo>
                <a:lnTo>
                  <a:pt x="0" y="0"/>
                </a:lnTo>
                <a:lnTo>
                  <a:pt x="0" y="213359"/>
                </a:lnTo>
                <a:close/>
              </a:path>
            </a:pathLst>
          </a:custGeom>
          <a:solidFill>
            <a:srgbClr val="CCE9FF"/>
          </a:solidFill>
        </p:spPr>
        <p:txBody>
          <a:bodyPr wrap="square" lIns="0" tIns="0" rIns="0" bIns="0" rtlCol="0"/>
          <a:lstStyle/>
          <a:p>
            <a:endParaRPr/>
          </a:p>
        </p:txBody>
      </p:sp>
      <p:sp>
        <p:nvSpPr>
          <p:cNvPr id="20" name="bk object 20"/>
          <p:cNvSpPr/>
          <p:nvPr/>
        </p:nvSpPr>
        <p:spPr>
          <a:xfrm>
            <a:off x="-1270" y="855980"/>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8FF"/>
          </a:solidFill>
        </p:spPr>
        <p:txBody>
          <a:bodyPr wrap="square" lIns="0" tIns="0" rIns="0" bIns="0" rtlCol="0"/>
          <a:lstStyle/>
          <a:p>
            <a:endParaRPr/>
          </a:p>
        </p:txBody>
      </p:sp>
      <p:sp>
        <p:nvSpPr>
          <p:cNvPr id="21" name="bk object 21"/>
          <p:cNvSpPr/>
          <p:nvPr/>
        </p:nvSpPr>
        <p:spPr>
          <a:xfrm>
            <a:off x="-1270" y="107061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7FF"/>
          </a:solidFill>
        </p:spPr>
        <p:txBody>
          <a:bodyPr wrap="square" lIns="0" tIns="0" rIns="0" bIns="0" rtlCol="0"/>
          <a:lstStyle/>
          <a:p>
            <a:endParaRPr/>
          </a:p>
        </p:txBody>
      </p:sp>
      <p:sp>
        <p:nvSpPr>
          <p:cNvPr id="22" name="bk object 22"/>
          <p:cNvSpPr/>
          <p:nvPr/>
        </p:nvSpPr>
        <p:spPr>
          <a:xfrm>
            <a:off x="-1270" y="12852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6FF"/>
          </a:solidFill>
        </p:spPr>
        <p:txBody>
          <a:bodyPr wrap="square" lIns="0" tIns="0" rIns="0" bIns="0" rtlCol="0"/>
          <a:lstStyle/>
          <a:p>
            <a:endParaRPr/>
          </a:p>
        </p:txBody>
      </p:sp>
      <p:sp>
        <p:nvSpPr>
          <p:cNvPr id="23" name="bk object 23"/>
          <p:cNvSpPr/>
          <p:nvPr/>
        </p:nvSpPr>
        <p:spPr>
          <a:xfrm>
            <a:off x="-1270" y="1499869"/>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5FF"/>
          </a:solidFill>
        </p:spPr>
        <p:txBody>
          <a:bodyPr wrap="square" lIns="0" tIns="0" rIns="0" bIns="0" rtlCol="0"/>
          <a:lstStyle/>
          <a:p>
            <a:endParaRPr/>
          </a:p>
        </p:txBody>
      </p:sp>
      <p:sp>
        <p:nvSpPr>
          <p:cNvPr id="24" name="bk object 24"/>
          <p:cNvSpPr/>
          <p:nvPr/>
        </p:nvSpPr>
        <p:spPr>
          <a:xfrm>
            <a:off x="-1270" y="171450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4FF"/>
          </a:solidFill>
        </p:spPr>
        <p:txBody>
          <a:bodyPr wrap="square" lIns="0" tIns="0" rIns="0" bIns="0" rtlCol="0"/>
          <a:lstStyle/>
          <a:p>
            <a:endParaRPr/>
          </a:p>
        </p:txBody>
      </p:sp>
      <p:sp>
        <p:nvSpPr>
          <p:cNvPr id="25" name="bk object 25"/>
          <p:cNvSpPr/>
          <p:nvPr/>
        </p:nvSpPr>
        <p:spPr>
          <a:xfrm>
            <a:off x="-1270" y="192912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E3FF"/>
          </a:solidFill>
        </p:spPr>
        <p:txBody>
          <a:bodyPr wrap="square" lIns="0" tIns="0" rIns="0" bIns="0" rtlCol="0"/>
          <a:lstStyle/>
          <a:p>
            <a:endParaRPr/>
          </a:p>
        </p:txBody>
      </p:sp>
      <p:sp>
        <p:nvSpPr>
          <p:cNvPr id="26" name="bk object 26"/>
          <p:cNvSpPr/>
          <p:nvPr/>
        </p:nvSpPr>
        <p:spPr>
          <a:xfrm>
            <a:off x="-1270" y="214248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2FF"/>
          </a:solidFill>
        </p:spPr>
        <p:txBody>
          <a:bodyPr wrap="square" lIns="0" tIns="0" rIns="0" bIns="0" rtlCol="0"/>
          <a:lstStyle/>
          <a:p>
            <a:endParaRPr/>
          </a:p>
        </p:txBody>
      </p:sp>
      <p:sp>
        <p:nvSpPr>
          <p:cNvPr id="27" name="bk object 27"/>
          <p:cNvSpPr/>
          <p:nvPr/>
        </p:nvSpPr>
        <p:spPr>
          <a:xfrm>
            <a:off x="-1270" y="235712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1FF"/>
          </a:solidFill>
        </p:spPr>
        <p:txBody>
          <a:bodyPr wrap="square" lIns="0" tIns="0" rIns="0" bIns="0" rtlCol="0"/>
          <a:lstStyle/>
          <a:p>
            <a:endParaRPr/>
          </a:p>
        </p:txBody>
      </p:sp>
      <p:sp>
        <p:nvSpPr>
          <p:cNvPr id="28" name="bk object 28"/>
          <p:cNvSpPr/>
          <p:nvPr/>
        </p:nvSpPr>
        <p:spPr>
          <a:xfrm>
            <a:off x="-1270" y="257175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0FF"/>
          </a:solidFill>
        </p:spPr>
        <p:txBody>
          <a:bodyPr wrap="square" lIns="0" tIns="0" rIns="0" bIns="0" rtlCol="0"/>
          <a:lstStyle/>
          <a:p>
            <a:endParaRPr/>
          </a:p>
        </p:txBody>
      </p:sp>
      <p:sp>
        <p:nvSpPr>
          <p:cNvPr id="29" name="bk object 29"/>
          <p:cNvSpPr/>
          <p:nvPr/>
        </p:nvSpPr>
        <p:spPr>
          <a:xfrm>
            <a:off x="-1270" y="278637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DFFF"/>
          </a:solidFill>
        </p:spPr>
        <p:txBody>
          <a:bodyPr wrap="square" lIns="0" tIns="0" rIns="0" bIns="0" rtlCol="0"/>
          <a:lstStyle/>
          <a:p>
            <a:endParaRPr/>
          </a:p>
        </p:txBody>
      </p:sp>
      <p:sp>
        <p:nvSpPr>
          <p:cNvPr id="30" name="bk object 30"/>
          <p:cNvSpPr/>
          <p:nvPr/>
        </p:nvSpPr>
        <p:spPr>
          <a:xfrm>
            <a:off x="-1270" y="29997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DEFF"/>
          </a:solidFill>
        </p:spPr>
        <p:txBody>
          <a:bodyPr wrap="square" lIns="0" tIns="0" rIns="0" bIns="0" rtlCol="0"/>
          <a:lstStyle/>
          <a:p>
            <a:endParaRPr/>
          </a:p>
        </p:txBody>
      </p:sp>
      <p:sp>
        <p:nvSpPr>
          <p:cNvPr id="31" name="bk object 31"/>
          <p:cNvSpPr/>
          <p:nvPr/>
        </p:nvSpPr>
        <p:spPr>
          <a:xfrm>
            <a:off x="-1270" y="32143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DFF"/>
          </a:solidFill>
        </p:spPr>
        <p:txBody>
          <a:bodyPr wrap="square" lIns="0" tIns="0" rIns="0" bIns="0" rtlCol="0"/>
          <a:lstStyle/>
          <a:p>
            <a:endParaRPr/>
          </a:p>
        </p:txBody>
      </p:sp>
      <p:sp>
        <p:nvSpPr>
          <p:cNvPr id="32" name="bk object 32"/>
          <p:cNvSpPr/>
          <p:nvPr/>
        </p:nvSpPr>
        <p:spPr>
          <a:xfrm>
            <a:off x="-1270" y="34290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CFF"/>
          </a:solidFill>
        </p:spPr>
        <p:txBody>
          <a:bodyPr wrap="square" lIns="0" tIns="0" rIns="0" bIns="0" rtlCol="0"/>
          <a:lstStyle/>
          <a:p>
            <a:endParaRPr/>
          </a:p>
        </p:txBody>
      </p:sp>
      <p:sp>
        <p:nvSpPr>
          <p:cNvPr id="33" name="bk object 33"/>
          <p:cNvSpPr/>
          <p:nvPr/>
        </p:nvSpPr>
        <p:spPr>
          <a:xfrm>
            <a:off x="-1270" y="36436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BFF"/>
          </a:solidFill>
        </p:spPr>
        <p:txBody>
          <a:bodyPr wrap="square" lIns="0" tIns="0" rIns="0" bIns="0" rtlCol="0"/>
          <a:lstStyle/>
          <a:p>
            <a:endParaRPr/>
          </a:p>
        </p:txBody>
      </p:sp>
      <p:sp>
        <p:nvSpPr>
          <p:cNvPr id="34" name="bk object 34"/>
          <p:cNvSpPr/>
          <p:nvPr/>
        </p:nvSpPr>
        <p:spPr>
          <a:xfrm>
            <a:off x="-1270" y="385825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AFF"/>
          </a:solidFill>
        </p:spPr>
        <p:txBody>
          <a:bodyPr wrap="square" lIns="0" tIns="0" rIns="0" bIns="0" rtlCol="0"/>
          <a:lstStyle/>
          <a:p>
            <a:endParaRPr/>
          </a:p>
        </p:txBody>
      </p:sp>
      <p:sp>
        <p:nvSpPr>
          <p:cNvPr id="35" name="bk object 35"/>
          <p:cNvSpPr/>
          <p:nvPr/>
        </p:nvSpPr>
        <p:spPr>
          <a:xfrm>
            <a:off x="-1270" y="407162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9FF"/>
          </a:solidFill>
        </p:spPr>
        <p:txBody>
          <a:bodyPr wrap="square" lIns="0" tIns="0" rIns="0" bIns="0" rtlCol="0"/>
          <a:lstStyle/>
          <a:p>
            <a:endParaRPr/>
          </a:p>
        </p:txBody>
      </p:sp>
      <p:sp>
        <p:nvSpPr>
          <p:cNvPr id="36" name="bk object 36"/>
          <p:cNvSpPr/>
          <p:nvPr/>
        </p:nvSpPr>
        <p:spPr>
          <a:xfrm>
            <a:off x="-1270" y="428625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8FF"/>
          </a:solidFill>
        </p:spPr>
        <p:txBody>
          <a:bodyPr wrap="square" lIns="0" tIns="0" rIns="0" bIns="0" rtlCol="0"/>
          <a:lstStyle/>
          <a:p>
            <a:endParaRPr/>
          </a:p>
        </p:txBody>
      </p:sp>
      <p:sp>
        <p:nvSpPr>
          <p:cNvPr id="37" name="bk object 37"/>
          <p:cNvSpPr/>
          <p:nvPr/>
        </p:nvSpPr>
        <p:spPr>
          <a:xfrm>
            <a:off x="-1270" y="45008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7FF"/>
          </a:solidFill>
        </p:spPr>
        <p:txBody>
          <a:bodyPr wrap="square" lIns="0" tIns="0" rIns="0" bIns="0" rtlCol="0"/>
          <a:lstStyle/>
          <a:p>
            <a:endParaRPr/>
          </a:p>
        </p:txBody>
      </p:sp>
      <p:sp>
        <p:nvSpPr>
          <p:cNvPr id="38" name="bk object 38"/>
          <p:cNvSpPr/>
          <p:nvPr/>
        </p:nvSpPr>
        <p:spPr>
          <a:xfrm>
            <a:off x="-1270" y="471550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6FF"/>
          </a:solidFill>
        </p:spPr>
        <p:txBody>
          <a:bodyPr wrap="square" lIns="0" tIns="0" rIns="0" bIns="0" rtlCol="0"/>
          <a:lstStyle/>
          <a:p>
            <a:endParaRPr/>
          </a:p>
        </p:txBody>
      </p:sp>
      <p:sp>
        <p:nvSpPr>
          <p:cNvPr id="39" name="bk object 39"/>
          <p:cNvSpPr/>
          <p:nvPr/>
        </p:nvSpPr>
        <p:spPr>
          <a:xfrm>
            <a:off x="-1270" y="49288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5FF"/>
          </a:solidFill>
        </p:spPr>
        <p:txBody>
          <a:bodyPr wrap="square" lIns="0" tIns="0" rIns="0" bIns="0" rtlCol="0"/>
          <a:lstStyle/>
          <a:p>
            <a:endParaRPr/>
          </a:p>
        </p:txBody>
      </p:sp>
      <p:sp>
        <p:nvSpPr>
          <p:cNvPr id="40" name="bk object 40"/>
          <p:cNvSpPr/>
          <p:nvPr/>
        </p:nvSpPr>
        <p:spPr>
          <a:xfrm>
            <a:off x="-1270" y="51435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4FF"/>
          </a:solidFill>
        </p:spPr>
        <p:txBody>
          <a:bodyPr wrap="square" lIns="0" tIns="0" rIns="0" bIns="0" rtlCol="0"/>
          <a:lstStyle/>
          <a:p>
            <a:endParaRPr/>
          </a:p>
        </p:txBody>
      </p:sp>
      <p:sp>
        <p:nvSpPr>
          <p:cNvPr id="41" name="bk object 41"/>
          <p:cNvSpPr/>
          <p:nvPr/>
        </p:nvSpPr>
        <p:spPr>
          <a:xfrm>
            <a:off x="-1270" y="53581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3FF"/>
          </a:solidFill>
        </p:spPr>
        <p:txBody>
          <a:bodyPr wrap="square" lIns="0" tIns="0" rIns="0" bIns="0" rtlCol="0"/>
          <a:lstStyle/>
          <a:p>
            <a:endParaRPr/>
          </a:p>
        </p:txBody>
      </p:sp>
      <p:sp>
        <p:nvSpPr>
          <p:cNvPr id="42" name="bk object 42"/>
          <p:cNvSpPr/>
          <p:nvPr/>
        </p:nvSpPr>
        <p:spPr>
          <a:xfrm>
            <a:off x="-1270" y="557275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2FF"/>
          </a:solidFill>
        </p:spPr>
        <p:txBody>
          <a:bodyPr wrap="square" lIns="0" tIns="0" rIns="0" bIns="0" rtlCol="0"/>
          <a:lstStyle/>
          <a:p>
            <a:endParaRPr/>
          </a:p>
        </p:txBody>
      </p:sp>
      <p:sp>
        <p:nvSpPr>
          <p:cNvPr id="43" name="bk object 43"/>
          <p:cNvSpPr/>
          <p:nvPr/>
        </p:nvSpPr>
        <p:spPr>
          <a:xfrm>
            <a:off x="-1270" y="57873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1FF"/>
          </a:solidFill>
        </p:spPr>
        <p:txBody>
          <a:bodyPr wrap="square" lIns="0" tIns="0" rIns="0" bIns="0" rtlCol="0"/>
          <a:lstStyle/>
          <a:p>
            <a:endParaRPr/>
          </a:p>
        </p:txBody>
      </p:sp>
      <p:sp>
        <p:nvSpPr>
          <p:cNvPr id="44" name="bk object 44"/>
          <p:cNvSpPr/>
          <p:nvPr/>
        </p:nvSpPr>
        <p:spPr>
          <a:xfrm>
            <a:off x="-1270" y="6002020"/>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0FF"/>
          </a:solidFill>
        </p:spPr>
        <p:txBody>
          <a:bodyPr wrap="square" lIns="0" tIns="0" rIns="0" bIns="0" rtlCol="0"/>
          <a:lstStyle/>
          <a:p>
            <a:endParaRPr/>
          </a:p>
        </p:txBody>
      </p:sp>
      <p:sp>
        <p:nvSpPr>
          <p:cNvPr id="45" name="bk object 45"/>
          <p:cNvSpPr/>
          <p:nvPr/>
        </p:nvSpPr>
        <p:spPr>
          <a:xfrm>
            <a:off x="-1270" y="62153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CFFF"/>
          </a:solidFill>
        </p:spPr>
        <p:txBody>
          <a:bodyPr wrap="square" lIns="0" tIns="0" rIns="0" bIns="0" rtlCol="0"/>
          <a:lstStyle/>
          <a:p>
            <a:endParaRPr/>
          </a:p>
        </p:txBody>
      </p:sp>
      <p:sp>
        <p:nvSpPr>
          <p:cNvPr id="46" name="bk object 46"/>
          <p:cNvSpPr/>
          <p:nvPr/>
        </p:nvSpPr>
        <p:spPr>
          <a:xfrm>
            <a:off x="-1270" y="643000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CEFF"/>
          </a:solidFill>
        </p:spPr>
        <p:txBody>
          <a:bodyPr wrap="square" lIns="0" tIns="0" rIns="0" bIns="0" rtlCol="0"/>
          <a:lstStyle/>
          <a:p>
            <a:endParaRPr/>
          </a:p>
        </p:txBody>
      </p:sp>
      <p:sp>
        <p:nvSpPr>
          <p:cNvPr id="47" name="bk object 47"/>
          <p:cNvSpPr/>
          <p:nvPr/>
        </p:nvSpPr>
        <p:spPr>
          <a:xfrm>
            <a:off x="0" y="6644640"/>
            <a:ext cx="9144000" cy="213360"/>
          </a:xfrm>
          <a:custGeom>
            <a:avLst/>
            <a:gdLst/>
            <a:ahLst/>
            <a:cxnLst/>
            <a:rect l="l" t="t" r="r" b="b"/>
            <a:pathLst>
              <a:path w="9144000" h="213359">
                <a:moveTo>
                  <a:pt x="0" y="213359"/>
                </a:moveTo>
                <a:lnTo>
                  <a:pt x="0" y="0"/>
                </a:lnTo>
                <a:lnTo>
                  <a:pt x="9144000" y="0"/>
                </a:lnTo>
                <a:lnTo>
                  <a:pt x="9144000" y="213359"/>
                </a:lnTo>
                <a:lnTo>
                  <a:pt x="0" y="213359"/>
                </a:lnTo>
                <a:close/>
              </a:path>
            </a:pathLst>
          </a:custGeom>
          <a:solidFill>
            <a:srgbClr val="CCCD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70" y="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EBFF"/>
          </a:solidFill>
        </p:spPr>
        <p:txBody>
          <a:bodyPr wrap="square" lIns="0" tIns="0" rIns="0" bIns="0" rtlCol="0"/>
          <a:lstStyle/>
          <a:p>
            <a:endParaRPr/>
          </a:p>
        </p:txBody>
      </p:sp>
      <p:sp>
        <p:nvSpPr>
          <p:cNvPr id="17" name="bk object 17"/>
          <p:cNvSpPr/>
          <p:nvPr/>
        </p:nvSpPr>
        <p:spPr>
          <a:xfrm>
            <a:off x="-1270" y="21335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BFF"/>
          </a:solidFill>
        </p:spPr>
        <p:txBody>
          <a:bodyPr wrap="square" lIns="0" tIns="0" rIns="0" bIns="0" rtlCol="0"/>
          <a:lstStyle/>
          <a:p>
            <a:endParaRPr/>
          </a:p>
        </p:txBody>
      </p:sp>
      <p:sp>
        <p:nvSpPr>
          <p:cNvPr id="18" name="bk object 18"/>
          <p:cNvSpPr/>
          <p:nvPr/>
        </p:nvSpPr>
        <p:spPr>
          <a:xfrm>
            <a:off x="-1270" y="4279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AFF"/>
          </a:solidFill>
        </p:spPr>
        <p:txBody>
          <a:bodyPr wrap="square" lIns="0" tIns="0" rIns="0" bIns="0" rtlCol="0"/>
          <a:lstStyle/>
          <a:p>
            <a:endParaRPr/>
          </a:p>
        </p:txBody>
      </p:sp>
      <p:sp>
        <p:nvSpPr>
          <p:cNvPr id="19" name="bk object 19"/>
          <p:cNvSpPr/>
          <p:nvPr/>
        </p:nvSpPr>
        <p:spPr>
          <a:xfrm>
            <a:off x="-1270" y="642619"/>
            <a:ext cx="9146540" cy="213360"/>
          </a:xfrm>
          <a:custGeom>
            <a:avLst/>
            <a:gdLst/>
            <a:ahLst/>
            <a:cxnLst/>
            <a:rect l="l" t="t" r="r" b="b"/>
            <a:pathLst>
              <a:path w="9146540" h="213359">
                <a:moveTo>
                  <a:pt x="0" y="213359"/>
                </a:moveTo>
                <a:lnTo>
                  <a:pt x="9146540" y="213359"/>
                </a:lnTo>
                <a:lnTo>
                  <a:pt x="9146540" y="0"/>
                </a:lnTo>
                <a:lnTo>
                  <a:pt x="0" y="0"/>
                </a:lnTo>
                <a:lnTo>
                  <a:pt x="0" y="213359"/>
                </a:lnTo>
                <a:close/>
              </a:path>
            </a:pathLst>
          </a:custGeom>
          <a:solidFill>
            <a:srgbClr val="CCE9FF"/>
          </a:solidFill>
        </p:spPr>
        <p:txBody>
          <a:bodyPr wrap="square" lIns="0" tIns="0" rIns="0" bIns="0" rtlCol="0"/>
          <a:lstStyle/>
          <a:p>
            <a:endParaRPr/>
          </a:p>
        </p:txBody>
      </p:sp>
      <p:sp>
        <p:nvSpPr>
          <p:cNvPr id="20" name="bk object 20"/>
          <p:cNvSpPr/>
          <p:nvPr/>
        </p:nvSpPr>
        <p:spPr>
          <a:xfrm>
            <a:off x="-1270" y="855980"/>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8FF"/>
          </a:solidFill>
        </p:spPr>
        <p:txBody>
          <a:bodyPr wrap="square" lIns="0" tIns="0" rIns="0" bIns="0" rtlCol="0"/>
          <a:lstStyle/>
          <a:p>
            <a:endParaRPr/>
          </a:p>
        </p:txBody>
      </p:sp>
      <p:sp>
        <p:nvSpPr>
          <p:cNvPr id="21" name="bk object 21"/>
          <p:cNvSpPr/>
          <p:nvPr/>
        </p:nvSpPr>
        <p:spPr>
          <a:xfrm>
            <a:off x="-1270" y="107061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7FF"/>
          </a:solidFill>
        </p:spPr>
        <p:txBody>
          <a:bodyPr wrap="square" lIns="0" tIns="0" rIns="0" bIns="0" rtlCol="0"/>
          <a:lstStyle/>
          <a:p>
            <a:endParaRPr/>
          </a:p>
        </p:txBody>
      </p:sp>
      <p:sp>
        <p:nvSpPr>
          <p:cNvPr id="22" name="bk object 22"/>
          <p:cNvSpPr/>
          <p:nvPr/>
        </p:nvSpPr>
        <p:spPr>
          <a:xfrm>
            <a:off x="-1270" y="12852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6FF"/>
          </a:solidFill>
        </p:spPr>
        <p:txBody>
          <a:bodyPr wrap="square" lIns="0" tIns="0" rIns="0" bIns="0" rtlCol="0"/>
          <a:lstStyle/>
          <a:p>
            <a:endParaRPr/>
          </a:p>
        </p:txBody>
      </p:sp>
      <p:sp>
        <p:nvSpPr>
          <p:cNvPr id="23" name="bk object 23"/>
          <p:cNvSpPr/>
          <p:nvPr/>
        </p:nvSpPr>
        <p:spPr>
          <a:xfrm>
            <a:off x="-1270" y="1499869"/>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5FF"/>
          </a:solidFill>
        </p:spPr>
        <p:txBody>
          <a:bodyPr wrap="square" lIns="0" tIns="0" rIns="0" bIns="0" rtlCol="0"/>
          <a:lstStyle/>
          <a:p>
            <a:endParaRPr/>
          </a:p>
        </p:txBody>
      </p:sp>
      <p:sp>
        <p:nvSpPr>
          <p:cNvPr id="24" name="bk object 24"/>
          <p:cNvSpPr/>
          <p:nvPr/>
        </p:nvSpPr>
        <p:spPr>
          <a:xfrm>
            <a:off x="-1270" y="171450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4FF"/>
          </a:solidFill>
        </p:spPr>
        <p:txBody>
          <a:bodyPr wrap="square" lIns="0" tIns="0" rIns="0" bIns="0" rtlCol="0"/>
          <a:lstStyle/>
          <a:p>
            <a:endParaRPr/>
          </a:p>
        </p:txBody>
      </p:sp>
      <p:sp>
        <p:nvSpPr>
          <p:cNvPr id="25" name="bk object 25"/>
          <p:cNvSpPr/>
          <p:nvPr/>
        </p:nvSpPr>
        <p:spPr>
          <a:xfrm>
            <a:off x="-1270" y="192912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E3FF"/>
          </a:solidFill>
        </p:spPr>
        <p:txBody>
          <a:bodyPr wrap="square" lIns="0" tIns="0" rIns="0" bIns="0" rtlCol="0"/>
          <a:lstStyle/>
          <a:p>
            <a:endParaRPr/>
          </a:p>
        </p:txBody>
      </p:sp>
      <p:sp>
        <p:nvSpPr>
          <p:cNvPr id="26" name="bk object 26"/>
          <p:cNvSpPr/>
          <p:nvPr/>
        </p:nvSpPr>
        <p:spPr>
          <a:xfrm>
            <a:off x="-1270" y="214248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2FF"/>
          </a:solidFill>
        </p:spPr>
        <p:txBody>
          <a:bodyPr wrap="square" lIns="0" tIns="0" rIns="0" bIns="0" rtlCol="0"/>
          <a:lstStyle/>
          <a:p>
            <a:endParaRPr/>
          </a:p>
        </p:txBody>
      </p:sp>
      <p:sp>
        <p:nvSpPr>
          <p:cNvPr id="27" name="bk object 27"/>
          <p:cNvSpPr/>
          <p:nvPr/>
        </p:nvSpPr>
        <p:spPr>
          <a:xfrm>
            <a:off x="-1270" y="235712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1FF"/>
          </a:solidFill>
        </p:spPr>
        <p:txBody>
          <a:bodyPr wrap="square" lIns="0" tIns="0" rIns="0" bIns="0" rtlCol="0"/>
          <a:lstStyle/>
          <a:p>
            <a:endParaRPr/>
          </a:p>
        </p:txBody>
      </p:sp>
      <p:sp>
        <p:nvSpPr>
          <p:cNvPr id="28" name="bk object 28"/>
          <p:cNvSpPr/>
          <p:nvPr/>
        </p:nvSpPr>
        <p:spPr>
          <a:xfrm>
            <a:off x="-1270" y="257175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0FF"/>
          </a:solidFill>
        </p:spPr>
        <p:txBody>
          <a:bodyPr wrap="square" lIns="0" tIns="0" rIns="0" bIns="0" rtlCol="0"/>
          <a:lstStyle/>
          <a:p>
            <a:endParaRPr/>
          </a:p>
        </p:txBody>
      </p:sp>
      <p:sp>
        <p:nvSpPr>
          <p:cNvPr id="29" name="bk object 29"/>
          <p:cNvSpPr/>
          <p:nvPr/>
        </p:nvSpPr>
        <p:spPr>
          <a:xfrm>
            <a:off x="-1270" y="278637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DFFF"/>
          </a:solidFill>
        </p:spPr>
        <p:txBody>
          <a:bodyPr wrap="square" lIns="0" tIns="0" rIns="0" bIns="0" rtlCol="0"/>
          <a:lstStyle/>
          <a:p>
            <a:endParaRPr/>
          </a:p>
        </p:txBody>
      </p:sp>
      <p:sp>
        <p:nvSpPr>
          <p:cNvPr id="30" name="bk object 30"/>
          <p:cNvSpPr/>
          <p:nvPr/>
        </p:nvSpPr>
        <p:spPr>
          <a:xfrm>
            <a:off x="-1270" y="29997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DEFF"/>
          </a:solidFill>
        </p:spPr>
        <p:txBody>
          <a:bodyPr wrap="square" lIns="0" tIns="0" rIns="0" bIns="0" rtlCol="0"/>
          <a:lstStyle/>
          <a:p>
            <a:endParaRPr/>
          </a:p>
        </p:txBody>
      </p:sp>
      <p:sp>
        <p:nvSpPr>
          <p:cNvPr id="31" name="bk object 31"/>
          <p:cNvSpPr/>
          <p:nvPr/>
        </p:nvSpPr>
        <p:spPr>
          <a:xfrm>
            <a:off x="-1270" y="32143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DFF"/>
          </a:solidFill>
        </p:spPr>
        <p:txBody>
          <a:bodyPr wrap="square" lIns="0" tIns="0" rIns="0" bIns="0" rtlCol="0"/>
          <a:lstStyle/>
          <a:p>
            <a:endParaRPr/>
          </a:p>
        </p:txBody>
      </p:sp>
      <p:sp>
        <p:nvSpPr>
          <p:cNvPr id="32" name="bk object 32"/>
          <p:cNvSpPr/>
          <p:nvPr/>
        </p:nvSpPr>
        <p:spPr>
          <a:xfrm>
            <a:off x="-1270" y="34290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CFF"/>
          </a:solidFill>
        </p:spPr>
        <p:txBody>
          <a:bodyPr wrap="square" lIns="0" tIns="0" rIns="0" bIns="0" rtlCol="0"/>
          <a:lstStyle/>
          <a:p>
            <a:endParaRPr/>
          </a:p>
        </p:txBody>
      </p:sp>
      <p:sp>
        <p:nvSpPr>
          <p:cNvPr id="33" name="bk object 33"/>
          <p:cNvSpPr/>
          <p:nvPr/>
        </p:nvSpPr>
        <p:spPr>
          <a:xfrm>
            <a:off x="-1270" y="36436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BFF"/>
          </a:solidFill>
        </p:spPr>
        <p:txBody>
          <a:bodyPr wrap="square" lIns="0" tIns="0" rIns="0" bIns="0" rtlCol="0"/>
          <a:lstStyle/>
          <a:p>
            <a:endParaRPr/>
          </a:p>
        </p:txBody>
      </p:sp>
      <p:sp>
        <p:nvSpPr>
          <p:cNvPr id="34" name="bk object 34"/>
          <p:cNvSpPr/>
          <p:nvPr/>
        </p:nvSpPr>
        <p:spPr>
          <a:xfrm>
            <a:off x="-1270" y="385825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AFF"/>
          </a:solidFill>
        </p:spPr>
        <p:txBody>
          <a:bodyPr wrap="square" lIns="0" tIns="0" rIns="0" bIns="0" rtlCol="0"/>
          <a:lstStyle/>
          <a:p>
            <a:endParaRPr/>
          </a:p>
        </p:txBody>
      </p:sp>
      <p:sp>
        <p:nvSpPr>
          <p:cNvPr id="35" name="bk object 35"/>
          <p:cNvSpPr/>
          <p:nvPr/>
        </p:nvSpPr>
        <p:spPr>
          <a:xfrm>
            <a:off x="-1270" y="407162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9FF"/>
          </a:solidFill>
        </p:spPr>
        <p:txBody>
          <a:bodyPr wrap="square" lIns="0" tIns="0" rIns="0" bIns="0" rtlCol="0"/>
          <a:lstStyle/>
          <a:p>
            <a:endParaRPr/>
          </a:p>
        </p:txBody>
      </p:sp>
      <p:sp>
        <p:nvSpPr>
          <p:cNvPr id="36" name="bk object 36"/>
          <p:cNvSpPr/>
          <p:nvPr/>
        </p:nvSpPr>
        <p:spPr>
          <a:xfrm>
            <a:off x="-1270" y="428625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8FF"/>
          </a:solidFill>
        </p:spPr>
        <p:txBody>
          <a:bodyPr wrap="square" lIns="0" tIns="0" rIns="0" bIns="0" rtlCol="0"/>
          <a:lstStyle/>
          <a:p>
            <a:endParaRPr/>
          </a:p>
        </p:txBody>
      </p:sp>
      <p:sp>
        <p:nvSpPr>
          <p:cNvPr id="37" name="bk object 37"/>
          <p:cNvSpPr/>
          <p:nvPr/>
        </p:nvSpPr>
        <p:spPr>
          <a:xfrm>
            <a:off x="-1270" y="45008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7FF"/>
          </a:solidFill>
        </p:spPr>
        <p:txBody>
          <a:bodyPr wrap="square" lIns="0" tIns="0" rIns="0" bIns="0" rtlCol="0"/>
          <a:lstStyle/>
          <a:p>
            <a:endParaRPr/>
          </a:p>
        </p:txBody>
      </p:sp>
      <p:sp>
        <p:nvSpPr>
          <p:cNvPr id="38" name="bk object 38"/>
          <p:cNvSpPr/>
          <p:nvPr/>
        </p:nvSpPr>
        <p:spPr>
          <a:xfrm>
            <a:off x="-1270" y="471550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6FF"/>
          </a:solidFill>
        </p:spPr>
        <p:txBody>
          <a:bodyPr wrap="square" lIns="0" tIns="0" rIns="0" bIns="0" rtlCol="0"/>
          <a:lstStyle/>
          <a:p>
            <a:endParaRPr/>
          </a:p>
        </p:txBody>
      </p:sp>
      <p:sp>
        <p:nvSpPr>
          <p:cNvPr id="39" name="bk object 39"/>
          <p:cNvSpPr/>
          <p:nvPr/>
        </p:nvSpPr>
        <p:spPr>
          <a:xfrm>
            <a:off x="-1270" y="49288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5FF"/>
          </a:solidFill>
        </p:spPr>
        <p:txBody>
          <a:bodyPr wrap="square" lIns="0" tIns="0" rIns="0" bIns="0" rtlCol="0"/>
          <a:lstStyle/>
          <a:p>
            <a:endParaRPr/>
          </a:p>
        </p:txBody>
      </p:sp>
      <p:sp>
        <p:nvSpPr>
          <p:cNvPr id="40" name="bk object 40"/>
          <p:cNvSpPr/>
          <p:nvPr/>
        </p:nvSpPr>
        <p:spPr>
          <a:xfrm>
            <a:off x="-1270" y="51435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4FF"/>
          </a:solidFill>
        </p:spPr>
        <p:txBody>
          <a:bodyPr wrap="square" lIns="0" tIns="0" rIns="0" bIns="0" rtlCol="0"/>
          <a:lstStyle/>
          <a:p>
            <a:endParaRPr/>
          </a:p>
        </p:txBody>
      </p:sp>
      <p:sp>
        <p:nvSpPr>
          <p:cNvPr id="41" name="bk object 41"/>
          <p:cNvSpPr/>
          <p:nvPr/>
        </p:nvSpPr>
        <p:spPr>
          <a:xfrm>
            <a:off x="-1270" y="53581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3FF"/>
          </a:solidFill>
        </p:spPr>
        <p:txBody>
          <a:bodyPr wrap="square" lIns="0" tIns="0" rIns="0" bIns="0" rtlCol="0"/>
          <a:lstStyle/>
          <a:p>
            <a:endParaRPr/>
          </a:p>
        </p:txBody>
      </p:sp>
      <p:sp>
        <p:nvSpPr>
          <p:cNvPr id="42" name="bk object 42"/>
          <p:cNvSpPr/>
          <p:nvPr/>
        </p:nvSpPr>
        <p:spPr>
          <a:xfrm>
            <a:off x="-1270" y="557275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2FF"/>
          </a:solidFill>
        </p:spPr>
        <p:txBody>
          <a:bodyPr wrap="square" lIns="0" tIns="0" rIns="0" bIns="0" rtlCol="0"/>
          <a:lstStyle/>
          <a:p>
            <a:endParaRPr/>
          </a:p>
        </p:txBody>
      </p:sp>
      <p:sp>
        <p:nvSpPr>
          <p:cNvPr id="43" name="bk object 43"/>
          <p:cNvSpPr/>
          <p:nvPr/>
        </p:nvSpPr>
        <p:spPr>
          <a:xfrm>
            <a:off x="-1270" y="57873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1FF"/>
          </a:solidFill>
        </p:spPr>
        <p:txBody>
          <a:bodyPr wrap="square" lIns="0" tIns="0" rIns="0" bIns="0" rtlCol="0"/>
          <a:lstStyle/>
          <a:p>
            <a:endParaRPr/>
          </a:p>
        </p:txBody>
      </p:sp>
      <p:sp>
        <p:nvSpPr>
          <p:cNvPr id="44" name="bk object 44"/>
          <p:cNvSpPr/>
          <p:nvPr/>
        </p:nvSpPr>
        <p:spPr>
          <a:xfrm>
            <a:off x="-1270" y="6002020"/>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0FF"/>
          </a:solidFill>
        </p:spPr>
        <p:txBody>
          <a:bodyPr wrap="square" lIns="0" tIns="0" rIns="0" bIns="0" rtlCol="0"/>
          <a:lstStyle/>
          <a:p>
            <a:endParaRPr/>
          </a:p>
        </p:txBody>
      </p:sp>
      <p:sp>
        <p:nvSpPr>
          <p:cNvPr id="45" name="bk object 45"/>
          <p:cNvSpPr/>
          <p:nvPr/>
        </p:nvSpPr>
        <p:spPr>
          <a:xfrm>
            <a:off x="-1270" y="62153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CFFF"/>
          </a:solidFill>
        </p:spPr>
        <p:txBody>
          <a:bodyPr wrap="square" lIns="0" tIns="0" rIns="0" bIns="0" rtlCol="0"/>
          <a:lstStyle/>
          <a:p>
            <a:endParaRPr/>
          </a:p>
        </p:txBody>
      </p:sp>
      <p:sp>
        <p:nvSpPr>
          <p:cNvPr id="46" name="bk object 46"/>
          <p:cNvSpPr/>
          <p:nvPr/>
        </p:nvSpPr>
        <p:spPr>
          <a:xfrm>
            <a:off x="-1270" y="643000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CEFF"/>
          </a:solidFill>
        </p:spPr>
        <p:txBody>
          <a:bodyPr wrap="square" lIns="0" tIns="0" rIns="0" bIns="0" rtlCol="0"/>
          <a:lstStyle/>
          <a:p>
            <a:endParaRPr/>
          </a:p>
        </p:txBody>
      </p:sp>
      <p:sp>
        <p:nvSpPr>
          <p:cNvPr id="47" name="bk object 47"/>
          <p:cNvSpPr/>
          <p:nvPr/>
        </p:nvSpPr>
        <p:spPr>
          <a:xfrm>
            <a:off x="0" y="6644640"/>
            <a:ext cx="9144000" cy="213360"/>
          </a:xfrm>
          <a:custGeom>
            <a:avLst/>
            <a:gdLst/>
            <a:ahLst/>
            <a:cxnLst/>
            <a:rect l="l" t="t" r="r" b="b"/>
            <a:pathLst>
              <a:path w="9144000" h="213359">
                <a:moveTo>
                  <a:pt x="0" y="213359"/>
                </a:moveTo>
                <a:lnTo>
                  <a:pt x="0" y="0"/>
                </a:lnTo>
                <a:lnTo>
                  <a:pt x="9144000" y="0"/>
                </a:lnTo>
                <a:lnTo>
                  <a:pt x="9144000" y="213359"/>
                </a:lnTo>
                <a:lnTo>
                  <a:pt x="0" y="213359"/>
                </a:lnTo>
                <a:close/>
              </a:path>
            </a:pathLst>
          </a:custGeom>
          <a:solidFill>
            <a:srgbClr val="CCCD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70" y="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EBFF"/>
          </a:solidFill>
        </p:spPr>
        <p:txBody>
          <a:bodyPr wrap="square" lIns="0" tIns="0" rIns="0" bIns="0" rtlCol="0"/>
          <a:lstStyle/>
          <a:p>
            <a:endParaRPr/>
          </a:p>
        </p:txBody>
      </p:sp>
      <p:sp>
        <p:nvSpPr>
          <p:cNvPr id="17" name="bk object 17"/>
          <p:cNvSpPr/>
          <p:nvPr/>
        </p:nvSpPr>
        <p:spPr>
          <a:xfrm>
            <a:off x="-1270" y="21335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BFF"/>
          </a:solidFill>
        </p:spPr>
        <p:txBody>
          <a:bodyPr wrap="square" lIns="0" tIns="0" rIns="0" bIns="0" rtlCol="0"/>
          <a:lstStyle/>
          <a:p>
            <a:endParaRPr/>
          </a:p>
        </p:txBody>
      </p:sp>
      <p:sp>
        <p:nvSpPr>
          <p:cNvPr id="18" name="bk object 18"/>
          <p:cNvSpPr/>
          <p:nvPr/>
        </p:nvSpPr>
        <p:spPr>
          <a:xfrm>
            <a:off x="-1270" y="4279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EAFF"/>
          </a:solidFill>
        </p:spPr>
        <p:txBody>
          <a:bodyPr wrap="square" lIns="0" tIns="0" rIns="0" bIns="0" rtlCol="0"/>
          <a:lstStyle/>
          <a:p>
            <a:endParaRPr/>
          </a:p>
        </p:txBody>
      </p:sp>
      <p:sp>
        <p:nvSpPr>
          <p:cNvPr id="19" name="bk object 19"/>
          <p:cNvSpPr/>
          <p:nvPr/>
        </p:nvSpPr>
        <p:spPr>
          <a:xfrm>
            <a:off x="-1270" y="642619"/>
            <a:ext cx="9146540" cy="213360"/>
          </a:xfrm>
          <a:custGeom>
            <a:avLst/>
            <a:gdLst/>
            <a:ahLst/>
            <a:cxnLst/>
            <a:rect l="l" t="t" r="r" b="b"/>
            <a:pathLst>
              <a:path w="9146540" h="213359">
                <a:moveTo>
                  <a:pt x="0" y="213359"/>
                </a:moveTo>
                <a:lnTo>
                  <a:pt x="9146540" y="213359"/>
                </a:lnTo>
                <a:lnTo>
                  <a:pt x="9146540" y="0"/>
                </a:lnTo>
                <a:lnTo>
                  <a:pt x="0" y="0"/>
                </a:lnTo>
                <a:lnTo>
                  <a:pt x="0" y="213359"/>
                </a:lnTo>
                <a:close/>
              </a:path>
            </a:pathLst>
          </a:custGeom>
          <a:solidFill>
            <a:srgbClr val="CCE9FF"/>
          </a:solidFill>
        </p:spPr>
        <p:txBody>
          <a:bodyPr wrap="square" lIns="0" tIns="0" rIns="0" bIns="0" rtlCol="0"/>
          <a:lstStyle/>
          <a:p>
            <a:endParaRPr/>
          </a:p>
        </p:txBody>
      </p:sp>
      <p:sp>
        <p:nvSpPr>
          <p:cNvPr id="20" name="bk object 20"/>
          <p:cNvSpPr/>
          <p:nvPr/>
        </p:nvSpPr>
        <p:spPr>
          <a:xfrm>
            <a:off x="-1270" y="855980"/>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8FF"/>
          </a:solidFill>
        </p:spPr>
        <p:txBody>
          <a:bodyPr wrap="square" lIns="0" tIns="0" rIns="0" bIns="0" rtlCol="0"/>
          <a:lstStyle/>
          <a:p>
            <a:endParaRPr/>
          </a:p>
        </p:txBody>
      </p:sp>
      <p:sp>
        <p:nvSpPr>
          <p:cNvPr id="21" name="bk object 21"/>
          <p:cNvSpPr/>
          <p:nvPr/>
        </p:nvSpPr>
        <p:spPr>
          <a:xfrm>
            <a:off x="-1270" y="107061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7FF"/>
          </a:solidFill>
        </p:spPr>
        <p:txBody>
          <a:bodyPr wrap="square" lIns="0" tIns="0" rIns="0" bIns="0" rtlCol="0"/>
          <a:lstStyle/>
          <a:p>
            <a:endParaRPr/>
          </a:p>
        </p:txBody>
      </p:sp>
      <p:sp>
        <p:nvSpPr>
          <p:cNvPr id="22" name="bk object 22"/>
          <p:cNvSpPr/>
          <p:nvPr/>
        </p:nvSpPr>
        <p:spPr>
          <a:xfrm>
            <a:off x="-1270" y="12852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6FF"/>
          </a:solidFill>
        </p:spPr>
        <p:txBody>
          <a:bodyPr wrap="square" lIns="0" tIns="0" rIns="0" bIns="0" rtlCol="0"/>
          <a:lstStyle/>
          <a:p>
            <a:endParaRPr/>
          </a:p>
        </p:txBody>
      </p:sp>
      <p:sp>
        <p:nvSpPr>
          <p:cNvPr id="23" name="bk object 23"/>
          <p:cNvSpPr/>
          <p:nvPr/>
        </p:nvSpPr>
        <p:spPr>
          <a:xfrm>
            <a:off x="-1270" y="1499869"/>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5FF"/>
          </a:solidFill>
        </p:spPr>
        <p:txBody>
          <a:bodyPr wrap="square" lIns="0" tIns="0" rIns="0" bIns="0" rtlCol="0"/>
          <a:lstStyle/>
          <a:p>
            <a:endParaRPr/>
          </a:p>
        </p:txBody>
      </p:sp>
      <p:sp>
        <p:nvSpPr>
          <p:cNvPr id="2" name="Holder 2"/>
          <p:cNvSpPr>
            <a:spLocks noGrp="1"/>
          </p:cNvSpPr>
          <p:nvPr>
            <p:ph type="title"/>
          </p:nvPr>
        </p:nvSpPr>
        <p:spPr>
          <a:xfrm>
            <a:off x="1453514" y="1863090"/>
            <a:ext cx="6236970" cy="574039"/>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a:xfrm>
            <a:off x="877569" y="1634490"/>
            <a:ext cx="7388860" cy="208152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10/8/2020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590800"/>
            <a:ext cx="7467600" cy="369332"/>
          </a:xfrm>
          <a:prstGeom prst="rect">
            <a:avLst/>
          </a:prstGeom>
          <a:noFill/>
        </p:spPr>
        <p:txBody>
          <a:bodyPr wrap="square" rtlCol="0">
            <a:spAutoFit/>
          </a:bodyPr>
          <a:lstStyle/>
          <a:p>
            <a:endParaRPr lang="en-GB" dirty="0"/>
          </a:p>
        </p:txBody>
      </p:sp>
      <p:sp>
        <p:nvSpPr>
          <p:cNvPr id="3" name="TextBox 2"/>
          <p:cNvSpPr txBox="1"/>
          <p:nvPr/>
        </p:nvSpPr>
        <p:spPr>
          <a:xfrm>
            <a:off x="990600" y="2286000"/>
            <a:ext cx="7391400" cy="2123658"/>
          </a:xfrm>
          <a:prstGeom prst="rect">
            <a:avLst/>
          </a:prstGeom>
          <a:noFill/>
        </p:spPr>
        <p:txBody>
          <a:bodyPr wrap="square" rtlCol="0">
            <a:spAutoFit/>
          </a:bodyPr>
          <a:lstStyle/>
          <a:p>
            <a:pPr algn="ctr"/>
            <a:r>
              <a:rPr lang="en-GB" sz="4400" b="1" dirty="0" smtClean="0">
                <a:latin typeface="Times New Roman" pitchFamily="18" charset="0"/>
                <a:cs typeface="Times New Roman" pitchFamily="18" charset="0"/>
              </a:rPr>
              <a:t>LECTURE </a:t>
            </a:r>
            <a:r>
              <a:rPr lang="en-GB" sz="4400" b="1" dirty="0" smtClean="0">
                <a:latin typeface="Times New Roman"/>
                <a:cs typeface="Times New Roman"/>
              </a:rPr>
              <a:t>#0</a:t>
            </a:r>
            <a:r>
              <a:rPr lang="en-GB" sz="4400" b="1" dirty="0" smtClean="0">
                <a:latin typeface="Times New Roman" pitchFamily="18" charset="0"/>
                <a:cs typeface="Times New Roman" pitchFamily="18" charset="0"/>
              </a:rPr>
              <a:t>1 </a:t>
            </a:r>
            <a:endParaRPr lang="en-GB" sz="4400" b="1" dirty="0" smtClean="0">
              <a:latin typeface="Times New Roman" pitchFamily="18" charset="0"/>
              <a:cs typeface="Times New Roman" pitchFamily="18" charset="0"/>
            </a:endParaRPr>
          </a:p>
          <a:p>
            <a:pPr algn="ctr"/>
            <a:r>
              <a:rPr lang="en-GB" sz="4400" b="1" dirty="0" smtClean="0">
                <a:latin typeface="Times New Roman" pitchFamily="18" charset="0"/>
                <a:cs typeface="Times New Roman" pitchFamily="18" charset="0"/>
              </a:rPr>
              <a:t>INTRODUCTION TO SOCIOLOGY</a:t>
            </a:r>
            <a:endParaRPr lang="en-GB" sz="4400" b="1" dirty="0">
              <a:latin typeface="Times New Roman" pitchFamily="18" charset="0"/>
              <a:cs typeface="Times New Roman" pitchFamily="18" charset="0"/>
            </a:endParaRPr>
          </a:p>
        </p:txBody>
      </p:sp>
      <p:sp>
        <p:nvSpPr>
          <p:cNvPr id="4" name="Subtitle 3"/>
          <p:cNvSpPr txBox="1">
            <a:spLocks/>
          </p:cNvSpPr>
          <p:nvPr/>
        </p:nvSpPr>
        <p:spPr>
          <a:xfrm>
            <a:off x="914400" y="5791200"/>
            <a:ext cx="7134560" cy="861420"/>
          </a:xfrm>
          <a:prstGeom prst="rect">
            <a:avLst/>
          </a:prstGeom>
        </p:spPr>
        <p:txBody>
          <a:bodyPr>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DEPARTMENT: CITY AND REGIONAL PLANNING, LCWU</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SUBJECT: SOCIOLOGY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COURSE INSTRUCTOR: MS. </a:t>
            </a:r>
            <a:r>
              <a:rPr lang="en-GB" b="1" kern="0" dirty="0" smtClean="0">
                <a:solidFill>
                  <a:sysClr val="windowText" lastClr="000000"/>
                </a:solidFill>
                <a:latin typeface="Times New Roman" pitchFamily="18" charset="0"/>
                <a:cs typeface="Times New Roman" pitchFamily="18" charset="0"/>
              </a:rPr>
              <a:t>F</a:t>
            </a:r>
            <a:r>
              <a:rPr kumimoji="0" lang="en-GB" sz="1800" b="1" i="0" u="none" strike="noStrike" kern="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ARYAL KHALID</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bject 53"/>
          <p:cNvSpPr/>
          <p:nvPr/>
        </p:nvSpPr>
        <p:spPr>
          <a:xfrm>
            <a:off x="4648200" y="3733800"/>
            <a:ext cx="3886200" cy="2773680"/>
          </a:xfrm>
          <a:custGeom>
            <a:avLst/>
            <a:gdLst/>
            <a:ahLst/>
            <a:cxnLst/>
            <a:rect l="l" t="t" r="r" b="b"/>
            <a:pathLst>
              <a:path w="3886200" h="2849879">
                <a:moveTo>
                  <a:pt x="0" y="0"/>
                </a:moveTo>
                <a:lnTo>
                  <a:pt x="3886200" y="0"/>
                </a:lnTo>
                <a:lnTo>
                  <a:pt x="3886200" y="2849880"/>
                </a:lnTo>
                <a:lnTo>
                  <a:pt x="0" y="2849880"/>
                </a:lnTo>
                <a:lnTo>
                  <a:pt x="0" y="0"/>
                </a:lnTo>
                <a:close/>
              </a:path>
            </a:pathLst>
          </a:custGeom>
          <a:solidFill>
            <a:schemeClr val="tx2">
              <a:lumMod val="40000"/>
              <a:lumOff val="60000"/>
              <a:alpha val="50000"/>
            </a:schemeClr>
          </a:solidFill>
        </p:spPr>
        <p:txBody>
          <a:bodyPr wrap="square" lIns="0" tIns="0" rIns="0" bIns="0" rtlCol="0"/>
          <a:lstStyle/>
          <a:p>
            <a:endParaRPr>
              <a:ln w="18415" cmpd="sng">
                <a:noFill/>
                <a:prstDash val="solid"/>
              </a:ln>
              <a:solidFill>
                <a:srgbClr val="FFFFFF"/>
              </a:solidFill>
              <a:effectLst>
                <a:outerShdw blurRad="63500" dir="3600000" algn="tl" rotWithShape="0">
                  <a:srgbClr val="000000">
                    <a:alpha val="70000"/>
                  </a:srgbClr>
                </a:outerShdw>
              </a:effectLst>
            </a:endParaRPr>
          </a:p>
        </p:txBody>
      </p:sp>
      <p:sp>
        <p:nvSpPr>
          <p:cNvPr id="59" name="object 17"/>
          <p:cNvSpPr/>
          <p:nvPr/>
        </p:nvSpPr>
        <p:spPr>
          <a:xfrm>
            <a:off x="4343400" y="3581400"/>
            <a:ext cx="4800600" cy="381000"/>
          </a:xfrm>
          <a:custGeom>
            <a:avLst/>
            <a:gdLst/>
            <a:ahLst/>
            <a:cxnLst/>
            <a:rect l="l" t="t" r="r" b="b"/>
            <a:pathLst>
              <a:path w="306070" h="214629">
                <a:moveTo>
                  <a:pt x="0" y="214629"/>
                </a:moveTo>
                <a:lnTo>
                  <a:pt x="306070" y="214629"/>
                </a:lnTo>
                <a:lnTo>
                  <a:pt x="306070" y="0"/>
                </a:lnTo>
                <a:lnTo>
                  <a:pt x="0" y="0"/>
                </a:lnTo>
                <a:lnTo>
                  <a:pt x="0" y="214629"/>
                </a:lnTo>
                <a:close/>
              </a:path>
            </a:pathLst>
          </a:custGeom>
          <a:solidFill>
            <a:srgbClr val="CCDDFF"/>
          </a:solidFill>
        </p:spPr>
        <p:txBody>
          <a:bodyPr wrap="square" lIns="0" tIns="0" rIns="0" bIns="0" rtlCol="0"/>
          <a:lstStyle/>
          <a:p>
            <a:endParaRPr/>
          </a:p>
        </p:txBody>
      </p:sp>
      <p:sp>
        <p:nvSpPr>
          <p:cNvPr id="58" name="object 17"/>
          <p:cNvSpPr/>
          <p:nvPr/>
        </p:nvSpPr>
        <p:spPr>
          <a:xfrm>
            <a:off x="304800" y="1676400"/>
            <a:ext cx="4191000" cy="3352800"/>
          </a:xfrm>
          <a:custGeom>
            <a:avLst/>
            <a:gdLst/>
            <a:ahLst/>
            <a:cxnLst/>
            <a:rect l="l" t="t" r="r" b="b"/>
            <a:pathLst>
              <a:path w="306070" h="214629">
                <a:moveTo>
                  <a:pt x="0" y="214629"/>
                </a:moveTo>
                <a:lnTo>
                  <a:pt x="306070" y="214629"/>
                </a:lnTo>
                <a:lnTo>
                  <a:pt x="306070" y="0"/>
                </a:lnTo>
                <a:lnTo>
                  <a:pt x="0" y="0"/>
                </a:lnTo>
                <a:lnTo>
                  <a:pt x="0" y="214629"/>
                </a:lnTo>
                <a:close/>
              </a:path>
            </a:pathLst>
          </a:custGeom>
          <a:solidFill>
            <a:srgbClr val="CCDDFF"/>
          </a:solidFill>
        </p:spPr>
        <p:txBody>
          <a:bodyPr wrap="square" lIns="0" tIns="0" rIns="0" bIns="0" rtlCol="0"/>
          <a:lstStyle/>
          <a:p>
            <a:endParaRPr/>
          </a:p>
        </p:txBody>
      </p:sp>
      <p:sp>
        <p:nvSpPr>
          <p:cNvPr id="2" name="object 2"/>
          <p:cNvSpPr/>
          <p:nvPr/>
        </p:nvSpPr>
        <p:spPr>
          <a:xfrm>
            <a:off x="4495800" y="1714500"/>
            <a:ext cx="4649470" cy="214629"/>
          </a:xfrm>
          <a:custGeom>
            <a:avLst/>
            <a:gdLst/>
            <a:ahLst/>
            <a:cxnLst/>
            <a:rect l="l" t="t" r="r" b="b"/>
            <a:pathLst>
              <a:path w="4649470" h="214630">
                <a:moveTo>
                  <a:pt x="0" y="214629"/>
                </a:moveTo>
                <a:lnTo>
                  <a:pt x="4649470" y="214629"/>
                </a:lnTo>
                <a:lnTo>
                  <a:pt x="4649470" y="0"/>
                </a:lnTo>
                <a:lnTo>
                  <a:pt x="0" y="0"/>
                </a:lnTo>
                <a:lnTo>
                  <a:pt x="0" y="214629"/>
                </a:lnTo>
                <a:close/>
              </a:path>
            </a:pathLst>
          </a:custGeom>
          <a:solidFill>
            <a:srgbClr val="CCE4FF"/>
          </a:solidFill>
        </p:spPr>
        <p:txBody>
          <a:bodyPr wrap="square" lIns="0" tIns="0" rIns="0" bIns="0" rtlCol="0"/>
          <a:lstStyle/>
          <a:p>
            <a:endParaRPr/>
          </a:p>
        </p:txBody>
      </p:sp>
      <p:sp>
        <p:nvSpPr>
          <p:cNvPr id="3" name="object 3"/>
          <p:cNvSpPr/>
          <p:nvPr/>
        </p:nvSpPr>
        <p:spPr>
          <a:xfrm>
            <a:off x="-1270" y="1714500"/>
            <a:ext cx="306070" cy="214629"/>
          </a:xfrm>
          <a:custGeom>
            <a:avLst/>
            <a:gdLst/>
            <a:ahLst/>
            <a:cxnLst/>
            <a:rect l="l" t="t" r="r" b="b"/>
            <a:pathLst>
              <a:path w="306070" h="214630">
                <a:moveTo>
                  <a:pt x="0" y="214629"/>
                </a:moveTo>
                <a:lnTo>
                  <a:pt x="306070" y="214629"/>
                </a:lnTo>
                <a:lnTo>
                  <a:pt x="306070" y="0"/>
                </a:lnTo>
                <a:lnTo>
                  <a:pt x="0" y="0"/>
                </a:lnTo>
                <a:lnTo>
                  <a:pt x="0" y="214629"/>
                </a:lnTo>
                <a:close/>
              </a:path>
            </a:pathLst>
          </a:custGeom>
          <a:solidFill>
            <a:srgbClr val="CCE4FF"/>
          </a:solidFill>
        </p:spPr>
        <p:txBody>
          <a:bodyPr wrap="square" lIns="0" tIns="0" rIns="0" bIns="0" rtlCol="0"/>
          <a:lstStyle/>
          <a:p>
            <a:endParaRPr/>
          </a:p>
        </p:txBody>
      </p:sp>
      <p:sp>
        <p:nvSpPr>
          <p:cNvPr id="4" name="object 4"/>
          <p:cNvSpPr/>
          <p:nvPr/>
        </p:nvSpPr>
        <p:spPr>
          <a:xfrm>
            <a:off x="4495800" y="1929129"/>
            <a:ext cx="4649470" cy="213360"/>
          </a:xfrm>
          <a:custGeom>
            <a:avLst/>
            <a:gdLst/>
            <a:ahLst/>
            <a:cxnLst/>
            <a:rect l="l" t="t" r="r" b="b"/>
            <a:pathLst>
              <a:path w="4649470" h="213360">
                <a:moveTo>
                  <a:pt x="0" y="213360"/>
                </a:moveTo>
                <a:lnTo>
                  <a:pt x="4649470" y="213360"/>
                </a:lnTo>
                <a:lnTo>
                  <a:pt x="4649470" y="0"/>
                </a:lnTo>
                <a:lnTo>
                  <a:pt x="0" y="0"/>
                </a:lnTo>
                <a:lnTo>
                  <a:pt x="0" y="213360"/>
                </a:lnTo>
                <a:close/>
              </a:path>
            </a:pathLst>
          </a:custGeom>
          <a:solidFill>
            <a:srgbClr val="CCE3FF"/>
          </a:solidFill>
        </p:spPr>
        <p:txBody>
          <a:bodyPr wrap="square" lIns="0" tIns="0" rIns="0" bIns="0" rtlCol="0"/>
          <a:lstStyle/>
          <a:p>
            <a:endParaRPr/>
          </a:p>
        </p:txBody>
      </p:sp>
      <p:sp>
        <p:nvSpPr>
          <p:cNvPr id="5" name="object 5"/>
          <p:cNvSpPr/>
          <p:nvPr/>
        </p:nvSpPr>
        <p:spPr>
          <a:xfrm>
            <a:off x="-1270" y="1929129"/>
            <a:ext cx="306070" cy="213360"/>
          </a:xfrm>
          <a:custGeom>
            <a:avLst/>
            <a:gdLst/>
            <a:ahLst/>
            <a:cxnLst/>
            <a:rect l="l" t="t" r="r" b="b"/>
            <a:pathLst>
              <a:path w="306070" h="213360">
                <a:moveTo>
                  <a:pt x="0" y="213360"/>
                </a:moveTo>
                <a:lnTo>
                  <a:pt x="306070" y="213360"/>
                </a:lnTo>
                <a:lnTo>
                  <a:pt x="306070" y="0"/>
                </a:lnTo>
                <a:lnTo>
                  <a:pt x="0" y="0"/>
                </a:lnTo>
                <a:lnTo>
                  <a:pt x="0" y="213360"/>
                </a:lnTo>
                <a:close/>
              </a:path>
            </a:pathLst>
          </a:custGeom>
          <a:solidFill>
            <a:srgbClr val="CCE3FF"/>
          </a:solidFill>
        </p:spPr>
        <p:txBody>
          <a:bodyPr wrap="square" lIns="0" tIns="0" rIns="0" bIns="0" rtlCol="0"/>
          <a:lstStyle/>
          <a:p>
            <a:endParaRPr/>
          </a:p>
        </p:txBody>
      </p:sp>
      <p:sp>
        <p:nvSpPr>
          <p:cNvPr id="6" name="object 6"/>
          <p:cNvSpPr/>
          <p:nvPr/>
        </p:nvSpPr>
        <p:spPr>
          <a:xfrm>
            <a:off x="4495800" y="2142489"/>
            <a:ext cx="4649470" cy="214629"/>
          </a:xfrm>
          <a:custGeom>
            <a:avLst/>
            <a:gdLst/>
            <a:ahLst/>
            <a:cxnLst/>
            <a:rect l="l" t="t" r="r" b="b"/>
            <a:pathLst>
              <a:path w="4649470" h="214630">
                <a:moveTo>
                  <a:pt x="0" y="214630"/>
                </a:moveTo>
                <a:lnTo>
                  <a:pt x="4649470" y="214630"/>
                </a:lnTo>
                <a:lnTo>
                  <a:pt x="4649470" y="0"/>
                </a:lnTo>
                <a:lnTo>
                  <a:pt x="0" y="0"/>
                </a:lnTo>
                <a:lnTo>
                  <a:pt x="0" y="214630"/>
                </a:lnTo>
                <a:close/>
              </a:path>
            </a:pathLst>
          </a:custGeom>
          <a:solidFill>
            <a:srgbClr val="CCE2FF"/>
          </a:solidFill>
        </p:spPr>
        <p:txBody>
          <a:bodyPr wrap="square" lIns="0" tIns="0" rIns="0" bIns="0" rtlCol="0"/>
          <a:lstStyle/>
          <a:p>
            <a:endParaRPr/>
          </a:p>
        </p:txBody>
      </p:sp>
      <p:sp>
        <p:nvSpPr>
          <p:cNvPr id="7" name="object 7"/>
          <p:cNvSpPr/>
          <p:nvPr/>
        </p:nvSpPr>
        <p:spPr>
          <a:xfrm>
            <a:off x="-1270" y="2142489"/>
            <a:ext cx="306070" cy="214629"/>
          </a:xfrm>
          <a:custGeom>
            <a:avLst/>
            <a:gdLst/>
            <a:ahLst/>
            <a:cxnLst/>
            <a:rect l="l" t="t" r="r" b="b"/>
            <a:pathLst>
              <a:path w="306070" h="214630">
                <a:moveTo>
                  <a:pt x="0" y="214630"/>
                </a:moveTo>
                <a:lnTo>
                  <a:pt x="306070" y="214630"/>
                </a:lnTo>
                <a:lnTo>
                  <a:pt x="306070" y="0"/>
                </a:lnTo>
                <a:lnTo>
                  <a:pt x="0" y="0"/>
                </a:lnTo>
                <a:lnTo>
                  <a:pt x="0" y="214630"/>
                </a:lnTo>
                <a:close/>
              </a:path>
            </a:pathLst>
          </a:custGeom>
          <a:solidFill>
            <a:srgbClr val="CCE2FF"/>
          </a:solidFill>
        </p:spPr>
        <p:txBody>
          <a:bodyPr wrap="square" lIns="0" tIns="0" rIns="0" bIns="0" rtlCol="0"/>
          <a:lstStyle/>
          <a:p>
            <a:endParaRPr/>
          </a:p>
        </p:txBody>
      </p:sp>
      <p:sp>
        <p:nvSpPr>
          <p:cNvPr id="8" name="object 8"/>
          <p:cNvSpPr/>
          <p:nvPr/>
        </p:nvSpPr>
        <p:spPr>
          <a:xfrm>
            <a:off x="4495800" y="2357120"/>
            <a:ext cx="4649470" cy="214629"/>
          </a:xfrm>
          <a:custGeom>
            <a:avLst/>
            <a:gdLst/>
            <a:ahLst/>
            <a:cxnLst/>
            <a:rect l="l" t="t" r="r" b="b"/>
            <a:pathLst>
              <a:path w="4649470" h="214630">
                <a:moveTo>
                  <a:pt x="0" y="214629"/>
                </a:moveTo>
                <a:lnTo>
                  <a:pt x="4649470" y="214629"/>
                </a:lnTo>
                <a:lnTo>
                  <a:pt x="4649470" y="0"/>
                </a:lnTo>
                <a:lnTo>
                  <a:pt x="0" y="0"/>
                </a:lnTo>
                <a:lnTo>
                  <a:pt x="0" y="214629"/>
                </a:lnTo>
                <a:close/>
              </a:path>
            </a:pathLst>
          </a:custGeom>
          <a:solidFill>
            <a:srgbClr val="CCE1FF"/>
          </a:solidFill>
        </p:spPr>
        <p:txBody>
          <a:bodyPr wrap="square" lIns="0" tIns="0" rIns="0" bIns="0" rtlCol="0"/>
          <a:lstStyle/>
          <a:p>
            <a:endParaRPr/>
          </a:p>
        </p:txBody>
      </p:sp>
      <p:sp>
        <p:nvSpPr>
          <p:cNvPr id="9" name="object 9"/>
          <p:cNvSpPr/>
          <p:nvPr/>
        </p:nvSpPr>
        <p:spPr>
          <a:xfrm>
            <a:off x="-1270" y="2357120"/>
            <a:ext cx="306070" cy="214629"/>
          </a:xfrm>
          <a:custGeom>
            <a:avLst/>
            <a:gdLst/>
            <a:ahLst/>
            <a:cxnLst/>
            <a:rect l="l" t="t" r="r" b="b"/>
            <a:pathLst>
              <a:path w="306070" h="214630">
                <a:moveTo>
                  <a:pt x="0" y="214629"/>
                </a:moveTo>
                <a:lnTo>
                  <a:pt x="306070" y="214629"/>
                </a:lnTo>
                <a:lnTo>
                  <a:pt x="306070" y="0"/>
                </a:lnTo>
                <a:lnTo>
                  <a:pt x="0" y="0"/>
                </a:lnTo>
                <a:lnTo>
                  <a:pt x="0" y="214629"/>
                </a:lnTo>
                <a:close/>
              </a:path>
            </a:pathLst>
          </a:custGeom>
          <a:solidFill>
            <a:srgbClr val="CCE1FF"/>
          </a:solidFill>
        </p:spPr>
        <p:txBody>
          <a:bodyPr wrap="square" lIns="0" tIns="0" rIns="0" bIns="0" rtlCol="0"/>
          <a:lstStyle/>
          <a:p>
            <a:endParaRPr/>
          </a:p>
        </p:txBody>
      </p:sp>
      <p:sp>
        <p:nvSpPr>
          <p:cNvPr id="10" name="object 10"/>
          <p:cNvSpPr/>
          <p:nvPr/>
        </p:nvSpPr>
        <p:spPr>
          <a:xfrm>
            <a:off x="4495800" y="2571750"/>
            <a:ext cx="4649470" cy="214629"/>
          </a:xfrm>
          <a:custGeom>
            <a:avLst/>
            <a:gdLst/>
            <a:ahLst/>
            <a:cxnLst/>
            <a:rect l="l" t="t" r="r" b="b"/>
            <a:pathLst>
              <a:path w="4649470" h="214630">
                <a:moveTo>
                  <a:pt x="0" y="214629"/>
                </a:moveTo>
                <a:lnTo>
                  <a:pt x="4649470" y="214629"/>
                </a:lnTo>
                <a:lnTo>
                  <a:pt x="4649470" y="0"/>
                </a:lnTo>
                <a:lnTo>
                  <a:pt x="0" y="0"/>
                </a:lnTo>
                <a:lnTo>
                  <a:pt x="0" y="214629"/>
                </a:lnTo>
                <a:close/>
              </a:path>
            </a:pathLst>
          </a:custGeom>
          <a:solidFill>
            <a:srgbClr val="CCE0FF"/>
          </a:solidFill>
        </p:spPr>
        <p:txBody>
          <a:bodyPr wrap="square" lIns="0" tIns="0" rIns="0" bIns="0" rtlCol="0"/>
          <a:lstStyle/>
          <a:p>
            <a:endParaRPr/>
          </a:p>
        </p:txBody>
      </p:sp>
      <p:sp>
        <p:nvSpPr>
          <p:cNvPr id="11" name="object 11"/>
          <p:cNvSpPr/>
          <p:nvPr/>
        </p:nvSpPr>
        <p:spPr>
          <a:xfrm>
            <a:off x="-1270" y="2571750"/>
            <a:ext cx="306070" cy="214629"/>
          </a:xfrm>
          <a:custGeom>
            <a:avLst/>
            <a:gdLst/>
            <a:ahLst/>
            <a:cxnLst/>
            <a:rect l="l" t="t" r="r" b="b"/>
            <a:pathLst>
              <a:path w="306070" h="214630">
                <a:moveTo>
                  <a:pt x="0" y="214629"/>
                </a:moveTo>
                <a:lnTo>
                  <a:pt x="306070" y="214629"/>
                </a:lnTo>
                <a:lnTo>
                  <a:pt x="306070" y="0"/>
                </a:lnTo>
                <a:lnTo>
                  <a:pt x="0" y="0"/>
                </a:lnTo>
                <a:lnTo>
                  <a:pt x="0" y="214629"/>
                </a:lnTo>
                <a:close/>
              </a:path>
            </a:pathLst>
          </a:custGeom>
          <a:solidFill>
            <a:srgbClr val="CCE0FF"/>
          </a:solidFill>
        </p:spPr>
        <p:txBody>
          <a:bodyPr wrap="square" lIns="0" tIns="0" rIns="0" bIns="0" rtlCol="0"/>
          <a:lstStyle/>
          <a:p>
            <a:endParaRPr/>
          </a:p>
        </p:txBody>
      </p:sp>
      <p:sp>
        <p:nvSpPr>
          <p:cNvPr id="12" name="object 12"/>
          <p:cNvSpPr/>
          <p:nvPr/>
        </p:nvSpPr>
        <p:spPr>
          <a:xfrm>
            <a:off x="4495800" y="2786379"/>
            <a:ext cx="4649470" cy="213360"/>
          </a:xfrm>
          <a:custGeom>
            <a:avLst/>
            <a:gdLst/>
            <a:ahLst/>
            <a:cxnLst/>
            <a:rect l="l" t="t" r="r" b="b"/>
            <a:pathLst>
              <a:path w="4649470" h="213360">
                <a:moveTo>
                  <a:pt x="0" y="213360"/>
                </a:moveTo>
                <a:lnTo>
                  <a:pt x="4649470" y="213360"/>
                </a:lnTo>
                <a:lnTo>
                  <a:pt x="4649470" y="0"/>
                </a:lnTo>
                <a:lnTo>
                  <a:pt x="0" y="0"/>
                </a:lnTo>
                <a:lnTo>
                  <a:pt x="0" y="213360"/>
                </a:lnTo>
                <a:close/>
              </a:path>
            </a:pathLst>
          </a:custGeom>
          <a:solidFill>
            <a:srgbClr val="CCDFFF"/>
          </a:solidFill>
        </p:spPr>
        <p:txBody>
          <a:bodyPr wrap="square" lIns="0" tIns="0" rIns="0" bIns="0" rtlCol="0"/>
          <a:lstStyle/>
          <a:p>
            <a:endParaRPr/>
          </a:p>
        </p:txBody>
      </p:sp>
      <p:sp>
        <p:nvSpPr>
          <p:cNvPr id="13" name="object 13"/>
          <p:cNvSpPr/>
          <p:nvPr/>
        </p:nvSpPr>
        <p:spPr>
          <a:xfrm>
            <a:off x="-1270" y="2786379"/>
            <a:ext cx="306070" cy="213360"/>
          </a:xfrm>
          <a:custGeom>
            <a:avLst/>
            <a:gdLst/>
            <a:ahLst/>
            <a:cxnLst/>
            <a:rect l="l" t="t" r="r" b="b"/>
            <a:pathLst>
              <a:path w="306070" h="213360">
                <a:moveTo>
                  <a:pt x="0" y="213360"/>
                </a:moveTo>
                <a:lnTo>
                  <a:pt x="306070" y="213360"/>
                </a:lnTo>
                <a:lnTo>
                  <a:pt x="306070" y="0"/>
                </a:lnTo>
                <a:lnTo>
                  <a:pt x="0" y="0"/>
                </a:lnTo>
                <a:lnTo>
                  <a:pt x="0" y="213360"/>
                </a:lnTo>
                <a:close/>
              </a:path>
            </a:pathLst>
          </a:custGeom>
          <a:solidFill>
            <a:srgbClr val="CCDFFF"/>
          </a:solidFill>
        </p:spPr>
        <p:txBody>
          <a:bodyPr wrap="square" lIns="0" tIns="0" rIns="0" bIns="0" rtlCol="0"/>
          <a:lstStyle/>
          <a:p>
            <a:endParaRPr/>
          </a:p>
        </p:txBody>
      </p:sp>
      <p:sp>
        <p:nvSpPr>
          <p:cNvPr id="14" name="object 14"/>
          <p:cNvSpPr/>
          <p:nvPr/>
        </p:nvSpPr>
        <p:spPr>
          <a:xfrm>
            <a:off x="4495800" y="2999739"/>
            <a:ext cx="4649470" cy="214629"/>
          </a:xfrm>
          <a:custGeom>
            <a:avLst/>
            <a:gdLst/>
            <a:ahLst/>
            <a:cxnLst/>
            <a:rect l="l" t="t" r="r" b="b"/>
            <a:pathLst>
              <a:path w="4649470" h="214630">
                <a:moveTo>
                  <a:pt x="0" y="214630"/>
                </a:moveTo>
                <a:lnTo>
                  <a:pt x="4649470" y="214630"/>
                </a:lnTo>
                <a:lnTo>
                  <a:pt x="4649470" y="0"/>
                </a:lnTo>
                <a:lnTo>
                  <a:pt x="0" y="0"/>
                </a:lnTo>
                <a:lnTo>
                  <a:pt x="0" y="214630"/>
                </a:lnTo>
                <a:close/>
              </a:path>
            </a:pathLst>
          </a:custGeom>
          <a:solidFill>
            <a:srgbClr val="CCDEFF"/>
          </a:solidFill>
        </p:spPr>
        <p:txBody>
          <a:bodyPr wrap="square" lIns="0" tIns="0" rIns="0" bIns="0" rtlCol="0"/>
          <a:lstStyle/>
          <a:p>
            <a:endParaRPr/>
          </a:p>
        </p:txBody>
      </p:sp>
      <p:sp>
        <p:nvSpPr>
          <p:cNvPr id="15" name="object 15"/>
          <p:cNvSpPr/>
          <p:nvPr/>
        </p:nvSpPr>
        <p:spPr>
          <a:xfrm>
            <a:off x="-1270" y="2999739"/>
            <a:ext cx="306070" cy="214629"/>
          </a:xfrm>
          <a:custGeom>
            <a:avLst/>
            <a:gdLst/>
            <a:ahLst/>
            <a:cxnLst/>
            <a:rect l="l" t="t" r="r" b="b"/>
            <a:pathLst>
              <a:path w="306070" h="214630">
                <a:moveTo>
                  <a:pt x="0" y="214630"/>
                </a:moveTo>
                <a:lnTo>
                  <a:pt x="306070" y="214630"/>
                </a:lnTo>
                <a:lnTo>
                  <a:pt x="306070" y="0"/>
                </a:lnTo>
                <a:lnTo>
                  <a:pt x="0" y="0"/>
                </a:lnTo>
                <a:lnTo>
                  <a:pt x="0" y="214630"/>
                </a:lnTo>
                <a:close/>
              </a:path>
            </a:pathLst>
          </a:custGeom>
          <a:solidFill>
            <a:srgbClr val="CCDEFF"/>
          </a:solidFill>
        </p:spPr>
        <p:txBody>
          <a:bodyPr wrap="square" lIns="0" tIns="0" rIns="0" bIns="0" rtlCol="0"/>
          <a:lstStyle/>
          <a:p>
            <a:endParaRPr/>
          </a:p>
        </p:txBody>
      </p:sp>
      <p:sp>
        <p:nvSpPr>
          <p:cNvPr id="16" name="object 16"/>
          <p:cNvSpPr/>
          <p:nvPr/>
        </p:nvSpPr>
        <p:spPr>
          <a:xfrm>
            <a:off x="4495800" y="3214370"/>
            <a:ext cx="4649470" cy="214629"/>
          </a:xfrm>
          <a:custGeom>
            <a:avLst/>
            <a:gdLst/>
            <a:ahLst/>
            <a:cxnLst/>
            <a:rect l="l" t="t" r="r" b="b"/>
            <a:pathLst>
              <a:path w="4649470" h="214629">
                <a:moveTo>
                  <a:pt x="0" y="214629"/>
                </a:moveTo>
                <a:lnTo>
                  <a:pt x="4649470" y="214629"/>
                </a:lnTo>
                <a:lnTo>
                  <a:pt x="4649470" y="0"/>
                </a:lnTo>
                <a:lnTo>
                  <a:pt x="0" y="0"/>
                </a:lnTo>
                <a:lnTo>
                  <a:pt x="0" y="214629"/>
                </a:lnTo>
                <a:close/>
              </a:path>
            </a:pathLst>
          </a:custGeom>
          <a:solidFill>
            <a:srgbClr val="CCDDFF"/>
          </a:solidFill>
        </p:spPr>
        <p:txBody>
          <a:bodyPr wrap="square" lIns="0" tIns="0" rIns="0" bIns="0" rtlCol="0"/>
          <a:lstStyle/>
          <a:p>
            <a:endParaRPr/>
          </a:p>
        </p:txBody>
      </p:sp>
      <p:sp>
        <p:nvSpPr>
          <p:cNvPr id="17" name="object 17"/>
          <p:cNvSpPr/>
          <p:nvPr/>
        </p:nvSpPr>
        <p:spPr>
          <a:xfrm>
            <a:off x="-1270" y="3214370"/>
            <a:ext cx="306070" cy="214629"/>
          </a:xfrm>
          <a:custGeom>
            <a:avLst/>
            <a:gdLst/>
            <a:ahLst/>
            <a:cxnLst/>
            <a:rect l="l" t="t" r="r" b="b"/>
            <a:pathLst>
              <a:path w="306070" h="214629">
                <a:moveTo>
                  <a:pt x="0" y="214629"/>
                </a:moveTo>
                <a:lnTo>
                  <a:pt x="306070" y="214629"/>
                </a:lnTo>
                <a:lnTo>
                  <a:pt x="306070" y="0"/>
                </a:lnTo>
                <a:lnTo>
                  <a:pt x="0" y="0"/>
                </a:lnTo>
                <a:lnTo>
                  <a:pt x="0" y="214629"/>
                </a:lnTo>
                <a:close/>
              </a:path>
            </a:pathLst>
          </a:custGeom>
          <a:solidFill>
            <a:srgbClr val="CCDDFF"/>
          </a:solidFill>
        </p:spPr>
        <p:txBody>
          <a:bodyPr wrap="square" lIns="0" tIns="0" rIns="0" bIns="0" rtlCol="0"/>
          <a:lstStyle/>
          <a:p>
            <a:endParaRPr/>
          </a:p>
        </p:txBody>
      </p:sp>
      <p:sp>
        <p:nvSpPr>
          <p:cNvPr id="18" name="object 18"/>
          <p:cNvSpPr/>
          <p:nvPr/>
        </p:nvSpPr>
        <p:spPr>
          <a:xfrm>
            <a:off x="4495800" y="3429000"/>
            <a:ext cx="4649470" cy="214629"/>
          </a:xfrm>
          <a:custGeom>
            <a:avLst/>
            <a:gdLst/>
            <a:ahLst/>
            <a:cxnLst/>
            <a:rect l="l" t="t" r="r" b="b"/>
            <a:pathLst>
              <a:path w="4649470" h="214629">
                <a:moveTo>
                  <a:pt x="0" y="214630"/>
                </a:moveTo>
                <a:lnTo>
                  <a:pt x="4649470" y="214630"/>
                </a:lnTo>
                <a:lnTo>
                  <a:pt x="4649470" y="0"/>
                </a:lnTo>
                <a:lnTo>
                  <a:pt x="0" y="0"/>
                </a:lnTo>
                <a:lnTo>
                  <a:pt x="0" y="214630"/>
                </a:lnTo>
                <a:close/>
              </a:path>
            </a:pathLst>
          </a:custGeom>
          <a:solidFill>
            <a:srgbClr val="CCDCFF"/>
          </a:solidFill>
        </p:spPr>
        <p:txBody>
          <a:bodyPr wrap="square" lIns="0" tIns="0" rIns="0" bIns="0" rtlCol="0"/>
          <a:lstStyle/>
          <a:p>
            <a:endParaRPr/>
          </a:p>
        </p:txBody>
      </p:sp>
      <p:sp>
        <p:nvSpPr>
          <p:cNvPr id="19" name="object 19"/>
          <p:cNvSpPr/>
          <p:nvPr/>
        </p:nvSpPr>
        <p:spPr>
          <a:xfrm>
            <a:off x="-1270" y="3429000"/>
            <a:ext cx="306070" cy="214629"/>
          </a:xfrm>
          <a:custGeom>
            <a:avLst/>
            <a:gdLst/>
            <a:ahLst/>
            <a:cxnLst/>
            <a:rect l="l" t="t" r="r" b="b"/>
            <a:pathLst>
              <a:path w="306070" h="214629">
                <a:moveTo>
                  <a:pt x="0" y="214630"/>
                </a:moveTo>
                <a:lnTo>
                  <a:pt x="306070" y="214630"/>
                </a:lnTo>
                <a:lnTo>
                  <a:pt x="306070" y="0"/>
                </a:lnTo>
                <a:lnTo>
                  <a:pt x="0" y="0"/>
                </a:lnTo>
                <a:lnTo>
                  <a:pt x="0" y="214630"/>
                </a:lnTo>
                <a:close/>
              </a:path>
            </a:pathLst>
          </a:custGeom>
          <a:solidFill>
            <a:srgbClr val="CCDCFF"/>
          </a:solidFill>
        </p:spPr>
        <p:txBody>
          <a:bodyPr wrap="square" lIns="0" tIns="0" rIns="0" bIns="0" rtlCol="0"/>
          <a:lstStyle/>
          <a:p>
            <a:endParaRPr/>
          </a:p>
        </p:txBody>
      </p:sp>
      <p:sp>
        <p:nvSpPr>
          <p:cNvPr id="21" name="object 21"/>
          <p:cNvSpPr/>
          <p:nvPr/>
        </p:nvSpPr>
        <p:spPr>
          <a:xfrm>
            <a:off x="-1270" y="3643629"/>
            <a:ext cx="306070" cy="214629"/>
          </a:xfrm>
          <a:custGeom>
            <a:avLst/>
            <a:gdLst/>
            <a:ahLst/>
            <a:cxnLst/>
            <a:rect l="l" t="t" r="r" b="b"/>
            <a:pathLst>
              <a:path w="306070" h="214629">
                <a:moveTo>
                  <a:pt x="0" y="214630"/>
                </a:moveTo>
                <a:lnTo>
                  <a:pt x="306070" y="214630"/>
                </a:lnTo>
                <a:lnTo>
                  <a:pt x="306070" y="0"/>
                </a:lnTo>
                <a:lnTo>
                  <a:pt x="0" y="0"/>
                </a:lnTo>
                <a:lnTo>
                  <a:pt x="0" y="214630"/>
                </a:lnTo>
                <a:close/>
              </a:path>
            </a:pathLst>
          </a:custGeom>
          <a:solidFill>
            <a:srgbClr val="CCDBFF"/>
          </a:solidFill>
        </p:spPr>
        <p:txBody>
          <a:bodyPr wrap="square" lIns="0" tIns="0" rIns="0" bIns="0" rtlCol="0"/>
          <a:lstStyle/>
          <a:p>
            <a:endParaRPr/>
          </a:p>
        </p:txBody>
      </p:sp>
      <p:sp>
        <p:nvSpPr>
          <p:cNvPr id="22" name="object 22"/>
          <p:cNvSpPr/>
          <p:nvPr/>
        </p:nvSpPr>
        <p:spPr>
          <a:xfrm>
            <a:off x="8534400" y="3858259"/>
            <a:ext cx="610870" cy="213360"/>
          </a:xfrm>
          <a:custGeom>
            <a:avLst/>
            <a:gdLst/>
            <a:ahLst/>
            <a:cxnLst/>
            <a:rect l="l" t="t" r="r" b="b"/>
            <a:pathLst>
              <a:path w="610870" h="213360">
                <a:moveTo>
                  <a:pt x="0" y="213359"/>
                </a:moveTo>
                <a:lnTo>
                  <a:pt x="610870" y="213359"/>
                </a:lnTo>
                <a:lnTo>
                  <a:pt x="610870" y="0"/>
                </a:lnTo>
                <a:lnTo>
                  <a:pt x="0" y="0"/>
                </a:lnTo>
                <a:lnTo>
                  <a:pt x="0" y="213359"/>
                </a:lnTo>
                <a:close/>
              </a:path>
            </a:pathLst>
          </a:custGeom>
          <a:solidFill>
            <a:srgbClr val="CCDAFF"/>
          </a:solidFill>
        </p:spPr>
        <p:txBody>
          <a:bodyPr wrap="square" lIns="0" tIns="0" rIns="0" bIns="0" rtlCol="0"/>
          <a:lstStyle/>
          <a:p>
            <a:endParaRPr/>
          </a:p>
        </p:txBody>
      </p:sp>
      <p:sp>
        <p:nvSpPr>
          <p:cNvPr id="23" name="object 23"/>
          <p:cNvSpPr/>
          <p:nvPr/>
        </p:nvSpPr>
        <p:spPr>
          <a:xfrm>
            <a:off x="4495800" y="3858259"/>
            <a:ext cx="152400" cy="213360"/>
          </a:xfrm>
          <a:custGeom>
            <a:avLst/>
            <a:gdLst/>
            <a:ahLst/>
            <a:cxnLst/>
            <a:rect l="l" t="t" r="r" b="b"/>
            <a:pathLst>
              <a:path w="152400" h="213360">
                <a:moveTo>
                  <a:pt x="0" y="213359"/>
                </a:moveTo>
                <a:lnTo>
                  <a:pt x="152400" y="213359"/>
                </a:lnTo>
                <a:lnTo>
                  <a:pt x="152400" y="0"/>
                </a:lnTo>
                <a:lnTo>
                  <a:pt x="0" y="0"/>
                </a:lnTo>
                <a:lnTo>
                  <a:pt x="0" y="213359"/>
                </a:lnTo>
                <a:close/>
              </a:path>
            </a:pathLst>
          </a:custGeom>
          <a:solidFill>
            <a:srgbClr val="CCDAFF"/>
          </a:solidFill>
        </p:spPr>
        <p:txBody>
          <a:bodyPr wrap="square" lIns="0" tIns="0" rIns="0" bIns="0" rtlCol="0"/>
          <a:lstStyle/>
          <a:p>
            <a:endParaRPr/>
          </a:p>
        </p:txBody>
      </p:sp>
      <p:sp>
        <p:nvSpPr>
          <p:cNvPr id="24" name="object 24"/>
          <p:cNvSpPr/>
          <p:nvPr/>
        </p:nvSpPr>
        <p:spPr>
          <a:xfrm>
            <a:off x="-1270" y="3858259"/>
            <a:ext cx="306070" cy="213360"/>
          </a:xfrm>
          <a:custGeom>
            <a:avLst/>
            <a:gdLst/>
            <a:ahLst/>
            <a:cxnLst/>
            <a:rect l="l" t="t" r="r" b="b"/>
            <a:pathLst>
              <a:path w="306070" h="213360">
                <a:moveTo>
                  <a:pt x="0" y="213359"/>
                </a:moveTo>
                <a:lnTo>
                  <a:pt x="306070" y="213359"/>
                </a:lnTo>
                <a:lnTo>
                  <a:pt x="306070" y="0"/>
                </a:lnTo>
                <a:lnTo>
                  <a:pt x="0" y="0"/>
                </a:lnTo>
                <a:lnTo>
                  <a:pt x="0" y="213359"/>
                </a:lnTo>
                <a:close/>
              </a:path>
            </a:pathLst>
          </a:custGeom>
          <a:solidFill>
            <a:srgbClr val="CCDAFF"/>
          </a:solidFill>
        </p:spPr>
        <p:txBody>
          <a:bodyPr wrap="square" lIns="0" tIns="0" rIns="0" bIns="0" rtlCol="0"/>
          <a:lstStyle/>
          <a:p>
            <a:endParaRPr/>
          </a:p>
        </p:txBody>
      </p:sp>
      <p:sp>
        <p:nvSpPr>
          <p:cNvPr id="25" name="object 25"/>
          <p:cNvSpPr/>
          <p:nvPr/>
        </p:nvSpPr>
        <p:spPr>
          <a:xfrm>
            <a:off x="8534400" y="4071620"/>
            <a:ext cx="610870" cy="214629"/>
          </a:xfrm>
          <a:custGeom>
            <a:avLst/>
            <a:gdLst/>
            <a:ahLst/>
            <a:cxnLst/>
            <a:rect l="l" t="t" r="r" b="b"/>
            <a:pathLst>
              <a:path w="610870" h="214629">
                <a:moveTo>
                  <a:pt x="0" y="214629"/>
                </a:moveTo>
                <a:lnTo>
                  <a:pt x="610870" y="214629"/>
                </a:lnTo>
                <a:lnTo>
                  <a:pt x="610870" y="0"/>
                </a:lnTo>
                <a:lnTo>
                  <a:pt x="0" y="0"/>
                </a:lnTo>
                <a:lnTo>
                  <a:pt x="0" y="214629"/>
                </a:lnTo>
                <a:close/>
              </a:path>
            </a:pathLst>
          </a:custGeom>
          <a:solidFill>
            <a:srgbClr val="CCD9FF"/>
          </a:solidFill>
        </p:spPr>
        <p:txBody>
          <a:bodyPr wrap="square" lIns="0" tIns="0" rIns="0" bIns="0" rtlCol="0"/>
          <a:lstStyle/>
          <a:p>
            <a:endParaRPr/>
          </a:p>
        </p:txBody>
      </p:sp>
      <p:sp>
        <p:nvSpPr>
          <p:cNvPr id="26" name="object 26"/>
          <p:cNvSpPr/>
          <p:nvPr/>
        </p:nvSpPr>
        <p:spPr>
          <a:xfrm>
            <a:off x="4495800" y="4071620"/>
            <a:ext cx="152400" cy="214629"/>
          </a:xfrm>
          <a:custGeom>
            <a:avLst/>
            <a:gdLst/>
            <a:ahLst/>
            <a:cxnLst/>
            <a:rect l="l" t="t" r="r" b="b"/>
            <a:pathLst>
              <a:path w="152400" h="214629">
                <a:moveTo>
                  <a:pt x="0" y="214629"/>
                </a:moveTo>
                <a:lnTo>
                  <a:pt x="152400" y="214629"/>
                </a:lnTo>
                <a:lnTo>
                  <a:pt x="152400" y="0"/>
                </a:lnTo>
                <a:lnTo>
                  <a:pt x="0" y="0"/>
                </a:lnTo>
                <a:lnTo>
                  <a:pt x="0" y="214629"/>
                </a:lnTo>
                <a:close/>
              </a:path>
            </a:pathLst>
          </a:custGeom>
          <a:solidFill>
            <a:srgbClr val="CCD9FF"/>
          </a:solidFill>
        </p:spPr>
        <p:txBody>
          <a:bodyPr wrap="square" lIns="0" tIns="0" rIns="0" bIns="0" rtlCol="0"/>
          <a:lstStyle/>
          <a:p>
            <a:endParaRPr/>
          </a:p>
        </p:txBody>
      </p:sp>
      <p:sp>
        <p:nvSpPr>
          <p:cNvPr id="27" name="object 27"/>
          <p:cNvSpPr/>
          <p:nvPr/>
        </p:nvSpPr>
        <p:spPr>
          <a:xfrm>
            <a:off x="-1270" y="4071620"/>
            <a:ext cx="306070" cy="214629"/>
          </a:xfrm>
          <a:custGeom>
            <a:avLst/>
            <a:gdLst/>
            <a:ahLst/>
            <a:cxnLst/>
            <a:rect l="l" t="t" r="r" b="b"/>
            <a:pathLst>
              <a:path w="306070" h="214629">
                <a:moveTo>
                  <a:pt x="0" y="214629"/>
                </a:moveTo>
                <a:lnTo>
                  <a:pt x="306070" y="214629"/>
                </a:lnTo>
                <a:lnTo>
                  <a:pt x="306070" y="0"/>
                </a:lnTo>
                <a:lnTo>
                  <a:pt x="0" y="0"/>
                </a:lnTo>
                <a:lnTo>
                  <a:pt x="0" y="214629"/>
                </a:lnTo>
                <a:close/>
              </a:path>
            </a:pathLst>
          </a:custGeom>
          <a:solidFill>
            <a:srgbClr val="CCD9FF"/>
          </a:solidFill>
        </p:spPr>
        <p:txBody>
          <a:bodyPr wrap="square" lIns="0" tIns="0" rIns="0" bIns="0" rtlCol="0"/>
          <a:lstStyle/>
          <a:p>
            <a:endParaRPr/>
          </a:p>
        </p:txBody>
      </p:sp>
      <p:sp>
        <p:nvSpPr>
          <p:cNvPr id="28" name="object 28"/>
          <p:cNvSpPr/>
          <p:nvPr/>
        </p:nvSpPr>
        <p:spPr>
          <a:xfrm>
            <a:off x="8534400" y="4286250"/>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D8FF"/>
          </a:solidFill>
        </p:spPr>
        <p:txBody>
          <a:bodyPr wrap="square" lIns="0" tIns="0" rIns="0" bIns="0" rtlCol="0"/>
          <a:lstStyle/>
          <a:p>
            <a:endParaRPr/>
          </a:p>
        </p:txBody>
      </p:sp>
      <p:sp>
        <p:nvSpPr>
          <p:cNvPr id="29" name="object 29"/>
          <p:cNvSpPr/>
          <p:nvPr/>
        </p:nvSpPr>
        <p:spPr>
          <a:xfrm>
            <a:off x="4495800" y="4286250"/>
            <a:ext cx="152400" cy="214629"/>
          </a:xfrm>
          <a:custGeom>
            <a:avLst/>
            <a:gdLst/>
            <a:ahLst/>
            <a:cxnLst/>
            <a:rect l="l" t="t" r="r" b="b"/>
            <a:pathLst>
              <a:path w="152400" h="214629">
                <a:moveTo>
                  <a:pt x="0" y="214630"/>
                </a:moveTo>
                <a:lnTo>
                  <a:pt x="152400" y="214630"/>
                </a:lnTo>
                <a:lnTo>
                  <a:pt x="152400" y="0"/>
                </a:lnTo>
                <a:lnTo>
                  <a:pt x="0" y="0"/>
                </a:lnTo>
                <a:lnTo>
                  <a:pt x="0" y="214630"/>
                </a:lnTo>
                <a:close/>
              </a:path>
            </a:pathLst>
          </a:custGeom>
          <a:solidFill>
            <a:srgbClr val="CCD8FF"/>
          </a:solidFill>
        </p:spPr>
        <p:txBody>
          <a:bodyPr wrap="square" lIns="0" tIns="0" rIns="0" bIns="0" rtlCol="0"/>
          <a:lstStyle/>
          <a:p>
            <a:endParaRPr/>
          </a:p>
        </p:txBody>
      </p:sp>
      <p:sp>
        <p:nvSpPr>
          <p:cNvPr id="30" name="object 30"/>
          <p:cNvSpPr/>
          <p:nvPr/>
        </p:nvSpPr>
        <p:spPr>
          <a:xfrm>
            <a:off x="-1270" y="4286250"/>
            <a:ext cx="306070" cy="214629"/>
          </a:xfrm>
          <a:custGeom>
            <a:avLst/>
            <a:gdLst/>
            <a:ahLst/>
            <a:cxnLst/>
            <a:rect l="l" t="t" r="r" b="b"/>
            <a:pathLst>
              <a:path w="306070" h="214629">
                <a:moveTo>
                  <a:pt x="0" y="214630"/>
                </a:moveTo>
                <a:lnTo>
                  <a:pt x="306070" y="214630"/>
                </a:lnTo>
                <a:lnTo>
                  <a:pt x="306070" y="0"/>
                </a:lnTo>
                <a:lnTo>
                  <a:pt x="0" y="0"/>
                </a:lnTo>
                <a:lnTo>
                  <a:pt x="0" y="214630"/>
                </a:lnTo>
                <a:close/>
              </a:path>
            </a:pathLst>
          </a:custGeom>
          <a:solidFill>
            <a:srgbClr val="CCD8FF"/>
          </a:solidFill>
        </p:spPr>
        <p:txBody>
          <a:bodyPr wrap="square" lIns="0" tIns="0" rIns="0" bIns="0" rtlCol="0"/>
          <a:lstStyle/>
          <a:p>
            <a:endParaRPr/>
          </a:p>
        </p:txBody>
      </p:sp>
      <p:sp>
        <p:nvSpPr>
          <p:cNvPr id="31" name="object 31"/>
          <p:cNvSpPr/>
          <p:nvPr/>
        </p:nvSpPr>
        <p:spPr>
          <a:xfrm>
            <a:off x="8534400" y="4500879"/>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D7FF"/>
          </a:solidFill>
        </p:spPr>
        <p:txBody>
          <a:bodyPr wrap="square" lIns="0" tIns="0" rIns="0" bIns="0" rtlCol="0"/>
          <a:lstStyle/>
          <a:p>
            <a:endParaRPr/>
          </a:p>
        </p:txBody>
      </p:sp>
      <p:sp>
        <p:nvSpPr>
          <p:cNvPr id="32" name="object 32"/>
          <p:cNvSpPr/>
          <p:nvPr/>
        </p:nvSpPr>
        <p:spPr>
          <a:xfrm>
            <a:off x="4495800" y="4500879"/>
            <a:ext cx="152400" cy="214629"/>
          </a:xfrm>
          <a:custGeom>
            <a:avLst/>
            <a:gdLst/>
            <a:ahLst/>
            <a:cxnLst/>
            <a:rect l="l" t="t" r="r" b="b"/>
            <a:pathLst>
              <a:path w="152400" h="214629">
                <a:moveTo>
                  <a:pt x="0" y="214630"/>
                </a:moveTo>
                <a:lnTo>
                  <a:pt x="152400" y="214630"/>
                </a:lnTo>
                <a:lnTo>
                  <a:pt x="152400" y="0"/>
                </a:lnTo>
                <a:lnTo>
                  <a:pt x="0" y="0"/>
                </a:lnTo>
                <a:lnTo>
                  <a:pt x="0" y="214630"/>
                </a:lnTo>
                <a:close/>
              </a:path>
            </a:pathLst>
          </a:custGeom>
          <a:solidFill>
            <a:srgbClr val="CCD7FF"/>
          </a:solidFill>
        </p:spPr>
        <p:txBody>
          <a:bodyPr wrap="square" lIns="0" tIns="0" rIns="0" bIns="0" rtlCol="0"/>
          <a:lstStyle/>
          <a:p>
            <a:endParaRPr/>
          </a:p>
        </p:txBody>
      </p:sp>
      <p:sp>
        <p:nvSpPr>
          <p:cNvPr id="33" name="object 33"/>
          <p:cNvSpPr/>
          <p:nvPr/>
        </p:nvSpPr>
        <p:spPr>
          <a:xfrm>
            <a:off x="-1270" y="4500879"/>
            <a:ext cx="306070" cy="214629"/>
          </a:xfrm>
          <a:custGeom>
            <a:avLst/>
            <a:gdLst/>
            <a:ahLst/>
            <a:cxnLst/>
            <a:rect l="l" t="t" r="r" b="b"/>
            <a:pathLst>
              <a:path w="306070" h="214629">
                <a:moveTo>
                  <a:pt x="0" y="214630"/>
                </a:moveTo>
                <a:lnTo>
                  <a:pt x="306070" y="214630"/>
                </a:lnTo>
                <a:lnTo>
                  <a:pt x="306070" y="0"/>
                </a:lnTo>
                <a:lnTo>
                  <a:pt x="0" y="0"/>
                </a:lnTo>
                <a:lnTo>
                  <a:pt x="0" y="214630"/>
                </a:lnTo>
                <a:close/>
              </a:path>
            </a:pathLst>
          </a:custGeom>
          <a:solidFill>
            <a:srgbClr val="CCD7FF"/>
          </a:solidFill>
        </p:spPr>
        <p:txBody>
          <a:bodyPr wrap="square" lIns="0" tIns="0" rIns="0" bIns="0" rtlCol="0"/>
          <a:lstStyle/>
          <a:p>
            <a:endParaRPr/>
          </a:p>
        </p:txBody>
      </p:sp>
      <p:sp>
        <p:nvSpPr>
          <p:cNvPr id="34" name="object 34"/>
          <p:cNvSpPr/>
          <p:nvPr/>
        </p:nvSpPr>
        <p:spPr>
          <a:xfrm>
            <a:off x="8534400" y="4715509"/>
            <a:ext cx="610870" cy="213360"/>
          </a:xfrm>
          <a:custGeom>
            <a:avLst/>
            <a:gdLst/>
            <a:ahLst/>
            <a:cxnLst/>
            <a:rect l="l" t="t" r="r" b="b"/>
            <a:pathLst>
              <a:path w="610870" h="213360">
                <a:moveTo>
                  <a:pt x="0" y="213359"/>
                </a:moveTo>
                <a:lnTo>
                  <a:pt x="610870" y="213359"/>
                </a:lnTo>
                <a:lnTo>
                  <a:pt x="610870" y="0"/>
                </a:lnTo>
                <a:lnTo>
                  <a:pt x="0" y="0"/>
                </a:lnTo>
                <a:lnTo>
                  <a:pt x="0" y="213359"/>
                </a:lnTo>
                <a:close/>
              </a:path>
            </a:pathLst>
          </a:custGeom>
          <a:solidFill>
            <a:srgbClr val="CCD6FF"/>
          </a:solidFill>
        </p:spPr>
        <p:txBody>
          <a:bodyPr wrap="square" lIns="0" tIns="0" rIns="0" bIns="0" rtlCol="0"/>
          <a:lstStyle/>
          <a:p>
            <a:endParaRPr/>
          </a:p>
        </p:txBody>
      </p:sp>
      <p:sp>
        <p:nvSpPr>
          <p:cNvPr id="35" name="object 35"/>
          <p:cNvSpPr/>
          <p:nvPr/>
        </p:nvSpPr>
        <p:spPr>
          <a:xfrm>
            <a:off x="4495800" y="4715509"/>
            <a:ext cx="152400" cy="213360"/>
          </a:xfrm>
          <a:custGeom>
            <a:avLst/>
            <a:gdLst/>
            <a:ahLst/>
            <a:cxnLst/>
            <a:rect l="l" t="t" r="r" b="b"/>
            <a:pathLst>
              <a:path w="152400" h="213360">
                <a:moveTo>
                  <a:pt x="0" y="213359"/>
                </a:moveTo>
                <a:lnTo>
                  <a:pt x="152400" y="213359"/>
                </a:lnTo>
                <a:lnTo>
                  <a:pt x="152400" y="0"/>
                </a:lnTo>
                <a:lnTo>
                  <a:pt x="0" y="0"/>
                </a:lnTo>
                <a:lnTo>
                  <a:pt x="0" y="213359"/>
                </a:lnTo>
                <a:close/>
              </a:path>
            </a:pathLst>
          </a:custGeom>
          <a:solidFill>
            <a:srgbClr val="CCD6FF"/>
          </a:solidFill>
        </p:spPr>
        <p:txBody>
          <a:bodyPr wrap="square" lIns="0" tIns="0" rIns="0" bIns="0" rtlCol="0"/>
          <a:lstStyle/>
          <a:p>
            <a:endParaRPr/>
          </a:p>
        </p:txBody>
      </p:sp>
      <p:sp>
        <p:nvSpPr>
          <p:cNvPr id="36" name="object 36"/>
          <p:cNvSpPr/>
          <p:nvPr/>
        </p:nvSpPr>
        <p:spPr>
          <a:xfrm>
            <a:off x="-1270" y="4715509"/>
            <a:ext cx="306070" cy="213360"/>
          </a:xfrm>
          <a:custGeom>
            <a:avLst/>
            <a:gdLst/>
            <a:ahLst/>
            <a:cxnLst/>
            <a:rect l="l" t="t" r="r" b="b"/>
            <a:pathLst>
              <a:path w="306070" h="213360">
                <a:moveTo>
                  <a:pt x="0" y="213359"/>
                </a:moveTo>
                <a:lnTo>
                  <a:pt x="306070" y="213359"/>
                </a:lnTo>
                <a:lnTo>
                  <a:pt x="306070" y="0"/>
                </a:lnTo>
                <a:lnTo>
                  <a:pt x="0" y="0"/>
                </a:lnTo>
                <a:lnTo>
                  <a:pt x="0" y="213359"/>
                </a:lnTo>
                <a:close/>
              </a:path>
            </a:pathLst>
          </a:custGeom>
          <a:solidFill>
            <a:srgbClr val="CCD6FF"/>
          </a:solidFill>
        </p:spPr>
        <p:txBody>
          <a:bodyPr wrap="square" lIns="0" tIns="0" rIns="0" bIns="0" rtlCol="0"/>
          <a:lstStyle/>
          <a:p>
            <a:endParaRPr/>
          </a:p>
        </p:txBody>
      </p:sp>
      <p:sp>
        <p:nvSpPr>
          <p:cNvPr id="37" name="object 37"/>
          <p:cNvSpPr/>
          <p:nvPr/>
        </p:nvSpPr>
        <p:spPr>
          <a:xfrm>
            <a:off x="8534400" y="4928870"/>
            <a:ext cx="610870" cy="214629"/>
          </a:xfrm>
          <a:custGeom>
            <a:avLst/>
            <a:gdLst/>
            <a:ahLst/>
            <a:cxnLst/>
            <a:rect l="l" t="t" r="r" b="b"/>
            <a:pathLst>
              <a:path w="610870" h="214629">
                <a:moveTo>
                  <a:pt x="0" y="214629"/>
                </a:moveTo>
                <a:lnTo>
                  <a:pt x="610870" y="214629"/>
                </a:lnTo>
                <a:lnTo>
                  <a:pt x="610870" y="0"/>
                </a:lnTo>
                <a:lnTo>
                  <a:pt x="0" y="0"/>
                </a:lnTo>
                <a:lnTo>
                  <a:pt x="0" y="214629"/>
                </a:lnTo>
                <a:close/>
              </a:path>
            </a:pathLst>
          </a:custGeom>
          <a:solidFill>
            <a:srgbClr val="CCD5FF"/>
          </a:solidFill>
        </p:spPr>
        <p:txBody>
          <a:bodyPr wrap="square" lIns="0" tIns="0" rIns="0" bIns="0" rtlCol="0"/>
          <a:lstStyle/>
          <a:p>
            <a:endParaRPr/>
          </a:p>
        </p:txBody>
      </p:sp>
      <p:sp>
        <p:nvSpPr>
          <p:cNvPr id="38" name="object 38"/>
          <p:cNvSpPr/>
          <p:nvPr/>
        </p:nvSpPr>
        <p:spPr>
          <a:xfrm>
            <a:off x="-1270" y="4928870"/>
            <a:ext cx="4649470" cy="214629"/>
          </a:xfrm>
          <a:custGeom>
            <a:avLst/>
            <a:gdLst/>
            <a:ahLst/>
            <a:cxnLst/>
            <a:rect l="l" t="t" r="r" b="b"/>
            <a:pathLst>
              <a:path w="4649470" h="214629">
                <a:moveTo>
                  <a:pt x="0" y="214629"/>
                </a:moveTo>
                <a:lnTo>
                  <a:pt x="4649470" y="214629"/>
                </a:lnTo>
                <a:lnTo>
                  <a:pt x="4649470" y="0"/>
                </a:lnTo>
                <a:lnTo>
                  <a:pt x="0" y="0"/>
                </a:lnTo>
                <a:lnTo>
                  <a:pt x="0" y="214629"/>
                </a:lnTo>
                <a:close/>
              </a:path>
            </a:pathLst>
          </a:custGeom>
          <a:solidFill>
            <a:srgbClr val="CCD5FF"/>
          </a:solidFill>
        </p:spPr>
        <p:txBody>
          <a:bodyPr wrap="square" lIns="0" tIns="0" rIns="0" bIns="0" rtlCol="0"/>
          <a:lstStyle/>
          <a:p>
            <a:endParaRPr/>
          </a:p>
        </p:txBody>
      </p:sp>
      <p:sp>
        <p:nvSpPr>
          <p:cNvPr id="39" name="object 39"/>
          <p:cNvSpPr/>
          <p:nvPr/>
        </p:nvSpPr>
        <p:spPr>
          <a:xfrm>
            <a:off x="8534400" y="5143500"/>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D4FF"/>
          </a:solidFill>
        </p:spPr>
        <p:txBody>
          <a:bodyPr wrap="square" lIns="0" tIns="0" rIns="0" bIns="0" rtlCol="0"/>
          <a:lstStyle/>
          <a:p>
            <a:endParaRPr/>
          </a:p>
        </p:txBody>
      </p:sp>
      <p:sp>
        <p:nvSpPr>
          <p:cNvPr id="40" name="object 40"/>
          <p:cNvSpPr/>
          <p:nvPr/>
        </p:nvSpPr>
        <p:spPr>
          <a:xfrm>
            <a:off x="-1270" y="5143500"/>
            <a:ext cx="4649470" cy="214629"/>
          </a:xfrm>
          <a:custGeom>
            <a:avLst/>
            <a:gdLst/>
            <a:ahLst/>
            <a:cxnLst/>
            <a:rect l="l" t="t" r="r" b="b"/>
            <a:pathLst>
              <a:path w="4649470" h="214629">
                <a:moveTo>
                  <a:pt x="0" y="214630"/>
                </a:moveTo>
                <a:lnTo>
                  <a:pt x="4649470" y="214630"/>
                </a:lnTo>
                <a:lnTo>
                  <a:pt x="4649470" y="0"/>
                </a:lnTo>
                <a:lnTo>
                  <a:pt x="0" y="0"/>
                </a:lnTo>
                <a:lnTo>
                  <a:pt x="0" y="214630"/>
                </a:lnTo>
                <a:close/>
              </a:path>
            </a:pathLst>
          </a:custGeom>
          <a:solidFill>
            <a:srgbClr val="CCD4FF"/>
          </a:solidFill>
        </p:spPr>
        <p:txBody>
          <a:bodyPr wrap="square" lIns="0" tIns="0" rIns="0" bIns="0" rtlCol="0"/>
          <a:lstStyle/>
          <a:p>
            <a:endParaRPr/>
          </a:p>
        </p:txBody>
      </p:sp>
      <p:sp>
        <p:nvSpPr>
          <p:cNvPr id="41" name="object 41"/>
          <p:cNvSpPr/>
          <p:nvPr/>
        </p:nvSpPr>
        <p:spPr>
          <a:xfrm>
            <a:off x="8534400" y="5358129"/>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D3FF"/>
          </a:solidFill>
        </p:spPr>
        <p:txBody>
          <a:bodyPr wrap="square" lIns="0" tIns="0" rIns="0" bIns="0" rtlCol="0"/>
          <a:lstStyle/>
          <a:p>
            <a:endParaRPr/>
          </a:p>
        </p:txBody>
      </p:sp>
      <p:sp>
        <p:nvSpPr>
          <p:cNvPr id="42" name="object 42"/>
          <p:cNvSpPr/>
          <p:nvPr/>
        </p:nvSpPr>
        <p:spPr>
          <a:xfrm>
            <a:off x="-1270" y="5358129"/>
            <a:ext cx="4649470" cy="214629"/>
          </a:xfrm>
          <a:custGeom>
            <a:avLst/>
            <a:gdLst/>
            <a:ahLst/>
            <a:cxnLst/>
            <a:rect l="l" t="t" r="r" b="b"/>
            <a:pathLst>
              <a:path w="4649470" h="214629">
                <a:moveTo>
                  <a:pt x="0" y="214630"/>
                </a:moveTo>
                <a:lnTo>
                  <a:pt x="4649470" y="214630"/>
                </a:lnTo>
                <a:lnTo>
                  <a:pt x="4649470" y="0"/>
                </a:lnTo>
                <a:lnTo>
                  <a:pt x="0" y="0"/>
                </a:lnTo>
                <a:lnTo>
                  <a:pt x="0" y="214630"/>
                </a:lnTo>
                <a:close/>
              </a:path>
            </a:pathLst>
          </a:custGeom>
          <a:solidFill>
            <a:srgbClr val="CCD3FF"/>
          </a:solidFill>
        </p:spPr>
        <p:txBody>
          <a:bodyPr wrap="square" lIns="0" tIns="0" rIns="0" bIns="0" rtlCol="0"/>
          <a:lstStyle/>
          <a:p>
            <a:endParaRPr/>
          </a:p>
        </p:txBody>
      </p:sp>
      <p:sp>
        <p:nvSpPr>
          <p:cNvPr id="43" name="object 43"/>
          <p:cNvSpPr/>
          <p:nvPr/>
        </p:nvSpPr>
        <p:spPr>
          <a:xfrm>
            <a:off x="8534400" y="5572759"/>
            <a:ext cx="610870" cy="214629"/>
          </a:xfrm>
          <a:custGeom>
            <a:avLst/>
            <a:gdLst/>
            <a:ahLst/>
            <a:cxnLst/>
            <a:rect l="l" t="t" r="r" b="b"/>
            <a:pathLst>
              <a:path w="610870" h="214629">
                <a:moveTo>
                  <a:pt x="0" y="214629"/>
                </a:moveTo>
                <a:lnTo>
                  <a:pt x="610870" y="214629"/>
                </a:lnTo>
                <a:lnTo>
                  <a:pt x="610870" y="0"/>
                </a:lnTo>
                <a:lnTo>
                  <a:pt x="0" y="0"/>
                </a:lnTo>
                <a:lnTo>
                  <a:pt x="0" y="214629"/>
                </a:lnTo>
                <a:close/>
              </a:path>
            </a:pathLst>
          </a:custGeom>
          <a:solidFill>
            <a:srgbClr val="CCD2FF"/>
          </a:solidFill>
        </p:spPr>
        <p:txBody>
          <a:bodyPr wrap="square" lIns="0" tIns="0" rIns="0" bIns="0" rtlCol="0"/>
          <a:lstStyle/>
          <a:p>
            <a:endParaRPr/>
          </a:p>
        </p:txBody>
      </p:sp>
      <p:sp>
        <p:nvSpPr>
          <p:cNvPr id="44" name="object 44"/>
          <p:cNvSpPr/>
          <p:nvPr/>
        </p:nvSpPr>
        <p:spPr>
          <a:xfrm>
            <a:off x="-1270" y="5572759"/>
            <a:ext cx="4649470" cy="214629"/>
          </a:xfrm>
          <a:custGeom>
            <a:avLst/>
            <a:gdLst/>
            <a:ahLst/>
            <a:cxnLst/>
            <a:rect l="l" t="t" r="r" b="b"/>
            <a:pathLst>
              <a:path w="4649470" h="214629">
                <a:moveTo>
                  <a:pt x="0" y="214629"/>
                </a:moveTo>
                <a:lnTo>
                  <a:pt x="4649470" y="214629"/>
                </a:lnTo>
                <a:lnTo>
                  <a:pt x="4649470" y="0"/>
                </a:lnTo>
                <a:lnTo>
                  <a:pt x="0" y="0"/>
                </a:lnTo>
                <a:lnTo>
                  <a:pt x="0" y="214629"/>
                </a:lnTo>
                <a:close/>
              </a:path>
            </a:pathLst>
          </a:custGeom>
          <a:solidFill>
            <a:srgbClr val="CCD2FF"/>
          </a:solidFill>
        </p:spPr>
        <p:txBody>
          <a:bodyPr wrap="square" lIns="0" tIns="0" rIns="0" bIns="0" rtlCol="0"/>
          <a:lstStyle/>
          <a:p>
            <a:endParaRPr/>
          </a:p>
        </p:txBody>
      </p:sp>
      <p:sp>
        <p:nvSpPr>
          <p:cNvPr id="45" name="object 45"/>
          <p:cNvSpPr/>
          <p:nvPr/>
        </p:nvSpPr>
        <p:spPr>
          <a:xfrm>
            <a:off x="8534400" y="5787390"/>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D1FF"/>
          </a:solidFill>
        </p:spPr>
        <p:txBody>
          <a:bodyPr wrap="square" lIns="0" tIns="0" rIns="0" bIns="0" rtlCol="0"/>
          <a:lstStyle/>
          <a:p>
            <a:endParaRPr/>
          </a:p>
        </p:txBody>
      </p:sp>
      <p:sp>
        <p:nvSpPr>
          <p:cNvPr id="46" name="object 46"/>
          <p:cNvSpPr/>
          <p:nvPr/>
        </p:nvSpPr>
        <p:spPr>
          <a:xfrm>
            <a:off x="-1270" y="5787390"/>
            <a:ext cx="4649470" cy="214629"/>
          </a:xfrm>
          <a:custGeom>
            <a:avLst/>
            <a:gdLst/>
            <a:ahLst/>
            <a:cxnLst/>
            <a:rect l="l" t="t" r="r" b="b"/>
            <a:pathLst>
              <a:path w="4649470" h="214629">
                <a:moveTo>
                  <a:pt x="0" y="214630"/>
                </a:moveTo>
                <a:lnTo>
                  <a:pt x="4649470" y="214630"/>
                </a:lnTo>
                <a:lnTo>
                  <a:pt x="4649470" y="0"/>
                </a:lnTo>
                <a:lnTo>
                  <a:pt x="0" y="0"/>
                </a:lnTo>
                <a:lnTo>
                  <a:pt x="0" y="214630"/>
                </a:lnTo>
                <a:close/>
              </a:path>
            </a:pathLst>
          </a:custGeom>
          <a:solidFill>
            <a:srgbClr val="CCD1FF"/>
          </a:solidFill>
        </p:spPr>
        <p:txBody>
          <a:bodyPr wrap="square" lIns="0" tIns="0" rIns="0" bIns="0" rtlCol="0"/>
          <a:lstStyle/>
          <a:p>
            <a:endParaRPr/>
          </a:p>
        </p:txBody>
      </p:sp>
      <p:sp>
        <p:nvSpPr>
          <p:cNvPr id="47" name="object 47"/>
          <p:cNvSpPr/>
          <p:nvPr/>
        </p:nvSpPr>
        <p:spPr>
          <a:xfrm>
            <a:off x="8534400" y="6002020"/>
            <a:ext cx="610870" cy="213360"/>
          </a:xfrm>
          <a:custGeom>
            <a:avLst/>
            <a:gdLst/>
            <a:ahLst/>
            <a:cxnLst/>
            <a:rect l="l" t="t" r="r" b="b"/>
            <a:pathLst>
              <a:path w="610870" h="213360">
                <a:moveTo>
                  <a:pt x="0" y="213359"/>
                </a:moveTo>
                <a:lnTo>
                  <a:pt x="610870" y="213359"/>
                </a:lnTo>
                <a:lnTo>
                  <a:pt x="610870" y="0"/>
                </a:lnTo>
                <a:lnTo>
                  <a:pt x="0" y="0"/>
                </a:lnTo>
                <a:lnTo>
                  <a:pt x="0" y="213359"/>
                </a:lnTo>
                <a:close/>
              </a:path>
            </a:pathLst>
          </a:custGeom>
          <a:solidFill>
            <a:srgbClr val="CCD0FF"/>
          </a:solidFill>
        </p:spPr>
        <p:txBody>
          <a:bodyPr wrap="square" lIns="0" tIns="0" rIns="0" bIns="0" rtlCol="0"/>
          <a:lstStyle/>
          <a:p>
            <a:endParaRPr/>
          </a:p>
        </p:txBody>
      </p:sp>
      <p:sp>
        <p:nvSpPr>
          <p:cNvPr id="48" name="object 48"/>
          <p:cNvSpPr/>
          <p:nvPr/>
        </p:nvSpPr>
        <p:spPr>
          <a:xfrm>
            <a:off x="-1270" y="6002020"/>
            <a:ext cx="4649470" cy="213360"/>
          </a:xfrm>
          <a:custGeom>
            <a:avLst/>
            <a:gdLst/>
            <a:ahLst/>
            <a:cxnLst/>
            <a:rect l="l" t="t" r="r" b="b"/>
            <a:pathLst>
              <a:path w="4649470" h="213360">
                <a:moveTo>
                  <a:pt x="0" y="213359"/>
                </a:moveTo>
                <a:lnTo>
                  <a:pt x="4649470" y="213359"/>
                </a:lnTo>
                <a:lnTo>
                  <a:pt x="4649470" y="0"/>
                </a:lnTo>
                <a:lnTo>
                  <a:pt x="0" y="0"/>
                </a:lnTo>
                <a:lnTo>
                  <a:pt x="0" y="213359"/>
                </a:lnTo>
                <a:close/>
              </a:path>
            </a:pathLst>
          </a:custGeom>
          <a:solidFill>
            <a:srgbClr val="CCD0FF"/>
          </a:solidFill>
        </p:spPr>
        <p:txBody>
          <a:bodyPr wrap="square" lIns="0" tIns="0" rIns="0" bIns="0" rtlCol="0"/>
          <a:lstStyle/>
          <a:p>
            <a:endParaRPr/>
          </a:p>
        </p:txBody>
      </p:sp>
      <p:sp>
        <p:nvSpPr>
          <p:cNvPr id="49" name="object 49"/>
          <p:cNvSpPr/>
          <p:nvPr/>
        </p:nvSpPr>
        <p:spPr>
          <a:xfrm>
            <a:off x="8534400" y="6215379"/>
            <a:ext cx="610870" cy="214629"/>
          </a:xfrm>
          <a:custGeom>
            <a:avLst/>
            <a:gdLst/>
            <a:ahLst/>
            <a:cxnLst/>
            <a:rect l="l" t="t" r="r" b="b"/>
            <a:pathLst>
              <a:path w="610870" h="214629">
                <a:moveTo>
                  <a:pt x="0" y="214630"/>
                </a:moveTo>
                <a:lnTo>
                  <a:pt x="610870" y="214630"/>
                </a:lnTo>
                <a:lnTo>
                  <a:pt x="610870" y="0"/>
                </a:lnTo>
                <a:lnTo>
                  <a:pt x="0" y="0"/>
                </a:lnTo>
                <a:lnTo>
                  <a:pt x="0" y="214630"/>
                </a:lnTo>
                <a:close/>
              </a:path>
            </a:pathLst>
          </a:custGeom>
          <a:solidFill>
            <a:srgbClr val="CCCFFF"/>
          </a:solidFill>
        </p:spPr>
        <p:txBody>
          <a:bodyPr wrap="square" lIns="0" tIns="0" rIns="0" bIns="0" rtlCol="0"/>
          <a:lstStyle/>
          <a:p>
            <a:endParaRPr/>
          </a:p>
        </p:txBody>
      </p:sp>
      <p:sp>
        <p:nvSpPr>
          <p:cNvPr id="50" name="object 50"/>
          <p:cNvSpPr/>
          <p:nvPr/>
        </p:nvSpPr>
        <p:spPr>
          <a:xfrm>
            <a:off x="-1270" y="6215379"/>
            <a:ext cx="4649470" cy="214629"/>
          </a:xfrm>
          <a:custGeom>
            <a:avLst/>
            <a:gdLst/>
            <a:ahLst/>
            <a:cxnLst/>
            <a:rect l="l" t="t" r="r" b="b"/>
            <a:pathLst>
              <a:path w="4649470" h="214629">
                <a:moveTo>
                  <a:pt x="0" y="214630"/>
                </a:moveTo>
                <a:lnTo>
                  <a:pt x="4649470" y="214630"/>
                </a:lnTo>
                <a:lnTo>
                  <a:pt x="4649470" y="0"/>
                </a:lnTo>
                <a:lnTo>
                  <a:pt x="0" y="0"/>
                </a:lnTo>
                <a:lnTo>
                  <a:pt x="0" y="214630"/>
                </a:lnTo>
                <a:close/>
              </a:path>
            </a:pathLst>
          </a:custGeom>
          <a:solidFill>
            <a:srgbClr val="CCCFFF"/>
          </a:solidFill>
        </p:spPr>
        <p:txBody>
          <a:bodyPr wrap="square" lIns="0" tIns="0" rIns="0" bIns="0" rtlCol="0"/>
          <a:lstStyle/>
          <a:p>
            <a:endParaRPr/>
          </a:p>
        </p:txBody>
      </p:sp>
      <p:sp>
        <p:nvSpPr>
          <p:cNvPr id="51" name="object 51"/>
          <p:cNvSpPr/>
          <p:nvPr/>
        </p:nvSpPr>
        <p:spPr>
          <a:xfrm>
            <a:off x="-1270" y="643000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CEFF"/>
          </a:solidFill>
        </p:spPr>
        <p:txBody>
          <a:bodyPr wrap="square" lIns="0" tIns="0" rIns="0" bIns="0" rtlCol="0"/>
          <a:lstStyle/>
          <a:p>
            <a:endParaRPr/>
          </a:p>
        </p:txBody>
      </p:sp>
      <p:sp>
        <p:nvSpPr>
          <p:cNvPr id="52" name="object 52"/>
          <p:cNvSpPr/>
          <p:nvPr/>
        </p:nvSpPr>
        <p:spPr>
          <a:xfrm>
            <a:off x="0" y="6644640"/>
            <a:ext cx="9144000" cy="213360"/>
          </a:xfrm>
          <a:custGeom>
            <a:avLst/>
            <a:gdLst/>
            <a:ahLst/>
            <a:cxnLst/>
            <a:rect l="l" t="t" r="r" b="b"/>
            <a:pathLst>
              <a:path w="9144000" h="213359">
                <a:moveTo>
                  <a:pt x="0" y="213359"/>
                </a:moveTo>
                <a:lnTo>
                  <a:pt x="0" y="0"/>
                </a:lnTo>
                <a:lnTo>
                  <a:pt x="9144000" y="0"/>
                </a:lnTo>
                <a:lnTo>
                  <a:pt x="9144000" y="213359"/>
                </a:lnTo>
                <a:lnTo>
                  <a:pt x="0" y="213359"/>
                </a:lnTo>
                <a:close/>
              </a:path>
            </a:pathLst>
          </a:custGeom>
          <a:solidFill>
            <a:srgbClr val="CCCDFF"/>
          </a:solidFill>
        </p:spPr>
        <p:txBody>
          <a:bodyPr wrap="square" lIns="0" tIns="0" rIns="0" bIns="0" rtlCol="0"/>
          <a:lstStyle/>
          <a:p>
            <a:endParaRPr/>
          </a:p>
        </p:txBody>
      </p:sp>
      <p:sp>
        <p:nvSpPr>
          <p:cNvPr id="54" name="object 54"/>
          <p:cNvSpPr txBox="1"/>
          <p:nvPr/>
        </p:nvSpPr>
        <p:spPr>
          <a:xfrm>
            <a:off x="457200" y="2667000"/>
            <a:ext cx="4038600" cy="382156"/>
          </a:xfrm>
          <a:prstGeom prst="rect">
            <a:avLst/>
          </a:prstGeom>
        </p:spPr>
        <p:txBody>
          <a:bodyPr vert="horz" wrap="square" lIns="0" tIns="12700" rIns="0" bIns="0" rtlCol="0">
            <a:spAutoFit/>
          </a:bodyPr>
          <a:lstStyle/>
          <a:p>
            <a:pPr marL="12700">
              <a:lnSpc>
                <a:spcPct val="100000"/>
              </a:lnSpc>
              <a:spcBef>
                <a:spcPts val="100"/>
              </a:spcBef>
            </a:pPr>
            <a:r>
              <a:rPr sz="2400" b="1" u="heavy" dirty="0">
                <a:uFill>
                  <a:solidFill>
                    <a:srgbClr val="000000"/>
                  </a:solidFill>
                </a:uFill>
                <a:latin typeface="Arial"/>
                <a:cs typeface="Arial"/>
              </a:rPr>
              <a:t>MEANING OF</a:t>
            </a:r>
            <a:r>
              <a:rPr sz="2400" b="1" u="heavy" spc="-50" dirty="0">
                <a:uFill>
                  <a:solidFill>
                    <a:srgbClr val="000000"/>
                  </a:solidFill>
                </a:uFill>
                <a:latin typeface="Arial"/>
                <a:cs typeface="Arial"/>
              </a:rPr>
              <a:t> </a:t>
            </a:r>
            <a:r>
              <a:rPr sz="2400" b="1" u="heavy" spc="-5" dirty="0">
                <a:uFill>
                  <a:solidFill>
                    <a:srgbClr val="000000"/>
                  </a:solidFill>
                </a:uFill>
                <a:latin typeface="Arial"/>
                <a:cs typeface="Arial"/>
              </a:rPr>
              <a:t>SOCIOLOGY</a:t>
            </a:r>
            <a:r>
              <a:rPr sz="2000" b="1" u="heavy" spc="-5" dirty="0">
                <a:uFill>
                  <a:solidFill>
                    <a:srgbClr val="000000"/>
                  </a:solidFill>
                </a:uFill>
                <a:latin typeface="Arial"/>
                <a:cs typeface="Arial"/>
              </a:rPr>
              <a:t>:</a:t>
            </a:r>
            <a:endParaRPr sz="2000" dirty="0">
              <a:latin typeface="Arial"/>
              <a:cs typeface="Arial"/>
            </a:endParaRPr>
          </a:p>
        </p:txBody>
      </p:sp>
      <p:sp>
        <p:nvSpPr>
          <p:cNvPr id="55" name="object 55"/>
          <p:cNvSpPr txBox="1"/>
          <p:nvPr/>
        </p:nvSpPr>
        <p:spPr>
          <a:xfrm>
            <a:off x="4648200" y="1828800"/>
            <a:ext cx="4038600" cy="3731791"/>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Arial"/>
                <a:cs typeface="Arial"/>
              </a:rPr>
              <a:t>The term </a:t>
            </a:r>
            <a:r>
              <a:rPr sz="2400" dirty="0">
                <a:latin typeface="Arial"/>
                <a:cs typeface="Arial"/>
              </a:rPr>
              <a:t>has </a:t>
            </a:r>
            <a:r>
              <a:rPr sz="2400" spc="-5" dirty="0">
                <a:latin typeface="Arial"/>
                <a:cs typeface="Arial"/>
              </a:rPr>
              <a:t>been </a:t>
            </a:r>
            <a:r>
              <a:rPr sz="2400" dirty="0">
                <a:latin typeface="Arial"/>
                <a:cs typeface="Arial"/>
              </a:rPr>
              <a:t>derived </a:t>
            </a:r>
            <a:r>
              <a:rPr sz="2400" spc="-5" dirty="0">
                <a:latin typeface="Arial"/>
                <a:cs typeface="Arial"/>
              </a:rPr>
              <a:t>from  </a:t>
            </a:r>
            <a:r>
              <a:rPr sz="2400" spc="-10" dirty="0">
                <a:latin typeface="Arial"/>
                <a:cs typeface="Arial"/>
              </a:rPr>
              <a:t>two </a:t>
            </a:r>
            <a:r>
              <a:rPr sz="2400" dirty="0">
                <a:latin typeface="Arial"/>
                <a:cs typeface="Arial"/>
              </a:rPr>
              <a:t>words. </a:t>
            </a:r>
            <a:r>
              <a:rPr sz="2400" spc="-5" dirty="0">
                <a:latin typeface="Arial"/>
                <a:cs typeface="Arial"/>
              </a:rPr>
              <a:t>The Latin </a:t>
            </a:r>
            <a:r>
              <a:rPr sz="2400" dirty="0">
                <a:latin typeface="Arial"/>
                <a:cs typeface="Arial"/>
              </a:rPr>
              <a:t>“</a:t>
            </a:r>
            <a:r>
              <a:rPr sz="2400" b="1" dirty="0">
                <a:latin typeface="Arial"/>
                <a:cs typeface="Arial"/>
              </a:rPr>
              <a:t>Socious</a:t>
            </a:r>
            <a:r>
              <a:rPr sz="2400" dirty="0">
                <a:latin typeface="Arial"/>
                <a:cs typeface="Arial"/>
              </a:rPr>
              <a:t>”  mean companionship and </a:t>
            </a:r>
            <a:r>
              <a:rPr sz="2400" spc="-5" dirty="0">
                <a:latin typeface="Arial"/>
                <a:cs typeface="Arial"/>
              </a:rPr>
              <a:t>the  </a:t>
            </a:r>
            <a:r>
              <a:rPr sz="2400" dirty="0">
                <a:latin typeface="Arial"/>
                <a:cs typeface="Arial"/>
              </a:rPr>
              <a:t>Greek </a:t>
            </a:r>
            <a:r>
              <a:rPr sz="2400" b="1" dirty="0">
                <a:latin typeface="Arial"/>
                <a:cs typeface="Arial"/>
              </a:rPr>
              <a:t>“logos</a:t>
            </a:r>
            <a:r>
              <a:rPr sz="2400" dirty="0">
                <a:latin typeface="Arial"/>
                <a:cs typeface="Arial"/>
              </a:rPr>
              <a:t>” mean</a:t>
            </a:r>
            <a:r>
              <a:rPr sz="2400" spc="-20" dirty="0">
                <a:latin typeface="Arial"/>
                <a:cs typeface="Arial"/>
              </a:rPr>
              <a:t> </a:t>
            </a:r>
            <a:r>
              <a:rPr sz="2400" spc="-5" dirty="0" smtClean="0">
                <a:latin typeface="Arial"/>
                <a:cs typeface="Arial"/>
              </a:rPr>
              <a:t>study.</a:t>
            </a:r>
            <a:endParaRPr lang="en-GB" sz="2400" dirty="0">
              <a:latin typeface="Arial"/>
              <a:cs typeface="Arial"/>
            </a:endParaRPr>
          </a:p>
          <a:p>
            <a:pPr marL="12700" marR="5080" algn="just">
              <a:lnSpc>
                <a:spcPct val="100000"/>
              </a:lnSpc>
              <a:spcBef>
                <a:spcPts val="100"/>
              </a:spcBef>
            </a:pPr>
            <a:endParaRPr lang="en-GB" sz="2400" spc="-5" dirty="0">
              <a:latin typeface="Arial"/>
              <a:cs typeface="Arial"/>
            </a:endParaRPr>
          </a:p>
          <a:p>
            <a:pPr marL="12700" marR="5080" algn="just">
              <a:lnSpc>
                <a:spcPct val="100000"/>
              </a:lnSpc>
              <a:spcBef>
                <a:spcPts val="100"/>
              </a:spcBef>
            </a:pPr>
            <a:r>
              <a:rPr sz="2400" spc="-5" dirty="0" smtClean="0">
                <a:latin typeface="Arial"/>
                <a:cs typeface="Arial"/>
              </a:rPr>
              <a:t>So </a:t>
            </a:r>
            <a:r>
              <a:rPr sz="2400" spc="-5" dirty="0">
                <a:latin typeface="Arial"/>
                <a:cs typeface="Arial"/>
              </a:rPr>
              <a:t>the term literally </a:t>
            </a:r>
            <a:r>
              <a:rPr sz="2400" dirty="0">
                <a:latin typeface="Arial"/>
                <a:cs typeface="Arial"/>
              </a:rPr>
              <a:t>means </a:t>
            </a:r>
            <a:r>
              <a:rPr sz="2400" spc="-5" dirty="0">
                <a:latin typeface="Arial"/>
                <a:cs typeface="Arial"/>
              </a:rPr>
              <a:t>the  study of human </a:t>
            </a:r>
            <a:r>
              <a:rPr sz="2400" dirty="0">
                <a:latin typeface="Arial"/>
                <a:cs typeface="Arial"/>
              </a:rPr>
              <a:t>companionship  </a:t>
            </a:r>
            <a:r>
              <a:rPr sz="2400" spc="-5" dirty="0">
                <a:latin typeface="Arial"/>
                <a:cs typeface="Arial"/>
              </a:rPr>
              <a:t>or association </a:t>
            </a:r>
            <a:r>
              <a:rPr sz="2400" dirty="0">
                <a:latin typeface="Arial"/>
                <a:cs typeface="Arial"/>
              </a:rPr>
              <a:t>or</a:t>
            </a:r>
            <a:r>
              <a:rPr sz="2400" spc="5" dirty="0">
                <a:latin typeface="Arial"/>
                <a:cs typeface="Arial"/>
              </a:rPr>
              <a:t> </a:t>
            </a:r>
            <a:r>
              <a:rPr sz="2400" spc="-5" dirty="0">
                <a:latin typeface="Arial"/>
                <a:cs typeface="Arial"/>
              </a:rPr>
              <a:t>society.</a:t>
            </a:r>
            <a:endParaRPr sz="2400"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70" y="171450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4FF"/>
          </a:solidFill>
        </p:spPr>
        <p:txBody>
          <a:bodyPr wrap="square" lIns="0" tIns="0" rIns="0" bIns="0" rtlCol="0"/>
          <a:lstStyle/>
          <a:p>
            <a:endParaRPr/>
          </a:p>
        </p:txBody>
      </p:sp>
      <p:sp>
        <p:nvSpPr>
          <p:cNvPr id="3" name="object 3"/>
          <p:cNvSpPr/>
          <p:nvPr/>
        </p:nvSpPr>
        <p:spPr>
          <a:xfrm>
            <a:off x="-1270" y="192912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E3FF"/>
          </a:solidFill>
        </p:spPr>
        <p:txBody>
          <a:bodyPr wrap="square" lIns="0" tIns="0" rIns="0" bIns="0" rtlCol="0"/>
          <a:lstStyle/>
          <a:p>
            <a:endParaRPr/>
          </a:p>
        </p:txBody>
      </p:sp>
      <p:sp>
        <p:nvSpPr>
          <p:cNvPr id="4" name="object 4"/>
          <p:cNvSpPr/>
          <p:nvPr/>
        </p:nvSpPr>
        <p:spPr>
          <a:xfrm>
            <a:off x="-1270" y="214248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E2FF"/>
          </a:solidFill>
        </p:spPr>
        <p:txBody>
          <a:bodyPr wrap="square" lIns="0" tIns="0" rIns="0" bIns="0" rtlCol="0"/>
          <a:lstStyle/>
          <a:p>
            <a:endParaRPr/>
          </a:p>
        </p:txBody>
      </p:sp>
      <p:sp>
        <p:nvSpPr>
          <p:cNvPr id="5" name="object 5"/>
          <p:cNvSpPr/>
          <p:nvPr/>
        </p:nvSpPr>
        <p:spPr>
          <a:xfrm>
            <a:off x="-1270" y="235712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1FF"/>
          </a:solidFill>
        </p:spPr>
        <p:txBody>
          <a:bodyPr wrap="square" lIns="0" tIns="0" rIns="0" bIns="0" rtlCol="0"/>
          <a:lstStyle/>
          <a:p>
            <a:endParaRPr/>
          </a:p>
        </p:txBody>
      </p:sp>
      <p:sp>
        <p:nvSpPr>
          <p:cNvPr id="6" name="object 6"/>
          <p:cNvSpPr/>
          <p:nvPr/>
        </p:nvSpPr>
        <p:spPr>
          <a:xfrm>
            <a:off x="-1270" y="2571750"/>
            <a:ext cx="9146540" cy="214629"/>
          </a:xfrm>
          <a:custGeom>
            <a:avLst/>
            <a:gdLst/>
            <a:ahLst/>
            <a:cxnLst/>
            <a:rect l="l" t="t" r="r" b="b"/>
            <a:pathLst>
              <a:path w="9146540" h="214630">
                <a:moveTo>
                  <a:pt x="0" y="214629"/>
                </a:moveTo>
                <a:lnTo>
                  <a:pt x="9146540" y="214629"/>
                </a:lnTo>
                <a:lnTo>
                  <a:pt x="9146540" y="0"/>
                </a:lnTo>
                <a:lnTo>
                  <a:pt x="0" y="0"/>
                </a:lnTo>
                <a:lnTo>
                  <a:pt x="0" y="214629"/>
                </a:lnTo>
                <a:close/>
              </a:path>
            </a:pathLst>
          </a:custGeom>
          <a:solidFill>
            <a:srgbClr val="CCE0FF"/>
          </a:solidFill>
        </p:spPr>
        <p:txBody>
          <a:bodyPr wrap="square" lIns="0" tIns="0" rIns="0" bIns="0" rtlCol="0"/>
          <a:lstStyle/>
          <a:p>
            <a:endParaRPr/>
          </a:p>
        </p:txBody>
      </p:sp>
      <p:sp>
        <p:nvSpPr>
          <p:cNvPr id="7" name="object 7"/>
          <p:cNvSpPr/>
          <p:nvPr/>
        </p:nvSpPr>
        <p:spPr>
          <a:xfrm>
            <a:off x="-1270" y="2786379"/>
            <a:ext cx="9146540" cy="213360"/>
          </a:xfrm>
          <a:custGeom>
            <a:avLst/>
            <a:gdLst/>
            <a:ahLst/>
            <a:cxnLst/>
            <a:rect l="l" t="t" r="r" b="b"/>
            <a:pathLst>
              <a:path w="9146540" h="213360">
                <a:moveTo>
                  <a:pt x="0" y="213360"/>
                </a:moveTo>
                <a:lnTo>
                  <a:pt x="9146540" y="213360"/>
                </a:lnTo>
                <a:lnTo>
                  <a:pt x="9146540" y="0"/>
                </a:lnTo>
                <a:lnTo>
                  <a:pt x="0" y="0"/>
                </a:lnTo>
                <a:lnTo>
                  <a:pt x="0" y="213360"/>
                </a:lnTo>
                <a:close/>
              </a:path>
            </a:pathLst>
          </a:custGeom>
          <a:solidFill>
            <a:srgbClr val="CCDFFF"/>
          </a:solidFill>
        </p:spPr>
        <p:txBody>
          <a:bodyPr wrap="square" lIns="0" tIns="0" rIns="0" bIns="0" rtlCol="0"/>
          <a:lstStyle/>
          <a:p>
            <a:endParaRPr/>
          </a:p>
        </p:txBody>
      </p:sp>
      <p:sp>
        <p:nvSpPr>
          <p:cNvPr id="8" name="object 8"/>
          <p:cNvSpPr/>
          <p:nvPr/>
        </p:nvSpPr>
        <p:spPr>
          <a:xfrm>
            <a:off x="-1270" y="2999739"/>
            <a:ext cx="9146540" cy="214629"/>
          </a:xfrm>
          <a:custGeom>
            <a:avLst/>
            <a:gdLst/>
            <a:ahLst/>
            <a:cxnLst/>
            <a:rect l="l" t="t" r="r" b="b"/>
            <a:pathLst>
              <a:path w="9146540" h="214630">
                <a:moveTo>
                  <a:pt x="0" y="214630"/>
                </a:moveTo>
                <a:lnTo>
                  <a:pt x="9146540" y="214630"/>
                </a:lnTo>
                <a:lnTo>
                  <a:pt x="9146540" y="0"/>
                </a:lnTo>
                <a:lnTo>
                  <a:pt x="0" y="0"/>
                </a:lnTo>
                <a:lnTo>
                  <a:pt x="0" y="214630"/>
                </a:lnTo>
                <a:close/>
              </a:path>
            </a:pathLst>
          </a:custGeom>
          <a:solidFill>
            <a:srgbClr val="CCDEFF"/>
          </a:solidFill>
        </p:spPr>
        <p:txBody>
          <a:bodyPr wrap="square" lIns="0" tIns="0" rIns="0" bIns="0" rtlCol="0"/>
          <a:lstStyle/>
          <a:p>
            <a:endParaRPr/>
          </a:p>
        </p:txBody>
      </p:sp>
      <p:sp>
        <p:nvSpPr>
          <p:cNvPr id="9" name="object 9"/>
          <p:cNvSpPr/>
          <p:nvPr/>
        </p:nvSpPr>
        <p:spPr>
          <a:xfrm>
            <a:off x="-1270" y="32143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DFF"/>
          </a:solidFill>
        </p:spPr>
        <p:txBody>
          <a:bodyPr wrap="square" lIns="0" tIns="0" rIns="0" bIns="0" rtlCol="0"/>
          <a:lstStyle/>
          <a:p>
            <a:endParaRPr/>
          </a:p>
        </p:txBody>
      </p:sp>
      <p:sp>
        <p:nvSpPr>
          <p:cNvPr id="10" name="object 10"/>
          <p:cNvSpPr/>
          <p:nvPr/>
        </p:nvSpPr>
        <p:spPr>
          <a:xfrm>
            <a:off x="-1270" y="34290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CFF"/>
          </a:solidFill>
        </p:spPr>
        <p:txBody>
          <a:bodyPr wrap="square" lIns="0" tIns="0" rIns="0" bIns="0" rtlCol="0"/>
          <a:lstStyle/>
          <a:p>
            <a:endParaRPr/>
          </a:p>
        </p:txBody>
      </p:sp>
      <p:sp>
        <p:nvSpPr>
          <p:cNvPr id="11" name="object 11"/>
          <p:cNvSpPr/>
          <p:nvPr/>
        </p:nvSpPr>
        <p:spPr>
          <a:xfrm>
            <a:off x="-1270" y="36436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BFF"/>
          </a:solidFill>
        </p:spPr>
        <p:txBody>
          <a:bodyPr wrap="square" lIns="0" tIns="0" rIns="0" bIns="0" rtlCol="0"/>
          <a:lstStyle/>
          <a:p>
            <a:endParaRPr/>
          </a:p>
        </p:txBody>
      </p:sp>
      <p:sp>
        <p:nvSpPr>
          <p:cNvPr id="12" name="object 12"/>
          <p:cNvSpPr/>
          <p:nvPr/>
        </p:nvSpPr>
        <p:spPr>
          <a:xfrm>
            <a:off x="-1270" y="385825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AFF"/>
          </a:solidFill>
        </p:spPr>
        <p:txBody>
          <a:bodyPr wrap="square" lIns="0" tIns="0" rIns="0" bIns="0" rtlCol="0"/>
          <a:lstStyle/>
          <a:p>
            <a:endParaRPr/>
          </a:p>
        </p:txBody>
      </p:sp>
      <p:sp>
        <p:nvSpPr>
          <p:cNvPr id="13" name="object 13"/>
          <p:cNvSpPr/>
          <p:nvPr/>
        </p:nvSpPr>
        <p:spPr>
          <a:xfrm>
            <a:off x="-1270" y="407162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9FF"/>
          </a:solidFill>
        </p:spPr>
        <p:txBody>
          <a:bodyPr wrap="square" lIns="0" tIns="0" rIns="0" bIns="0" rtlCol="0"/>
          <a:lstStyle/>
          <a:p>
            <a:endParaRPr/>
          </a:p>
        </p:txBody>
      </p:sp>
      <p:sp>
        <p:nvSpPr>
          <p:cNvPr id="14" name="object 14"/>
          <p:cNvSpPr/>
          <p:nvPr/>
        </p:nvSpPr>
        <p:spPr>
          <a:xfrm>
            <a:off x="-1270" y="428625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8FF"/>
          </a:solidFill>
        </p:spPr>
        <p:txBody>
          <a:bodyPr wrap="square" lIns="0" tIns="0" rIns="0" bIns="0" rtlCol="0"/>
          <a:lstStyle/>
          <a:p>
            <a:endParaRPr/>
          </a:p>
        </p:txBody>
      </p:sp>
      <p:sp>
        <p:nvSpPr>
          <p:cNvPr id="15" name="object 15"/>
          <p:cNvSpPr/>
          <p:nvPr/>
        </p:nvSpPr>
        <p:spPr>
          <a:xfrm>
            <a:off x="-1270" y="45008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7FF"/>
          </a:solidFill>
        </p:spPr>
        <p:txBody>
          <a:bodyPr wrap="square" lIns="0" tIns="0" rIns="0" bIns="0" rtlCol="0"/>
          <a:lstStyle/>
          <a:p>
            <a:endParaRPr/>
          </a:p>
        </p:txBody>
      </p:sp>
      <p:sp>
        <p:nvSpPr>
          <p:cNvPr id="16" name="object 16"/>
          <p:cNvSpPr/>
          <p:nvPr/>
        </p:nvSpPr>
        <p:spPr>
          <a:xfrm>
            <a:off x="-1270" y="4715509"/>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6FF"/>
          </a:solidFill>
        </p:spPr>
        <p:txBody>
          <a:bodyPr wrap="square" lIns="0" tIns="0" rIns="0" bIns="0" rtlCol="0"/>
          <a:lstStyle/>
          <a:p>
            <a:endParaRPr/>
          </a:p>
        </p:txBody>
      </p:sp>
      <p:sp>
        <p:nvSpPr>
          <p:cNvPr id="17" name="object 17"/>
          <p:cNvSpPr/>
          <p:nvPr/>
        </p:nvSpPr>
        <p:spPr>
          <a:xfrm>
            <a:off x="-1270" y="4928870"/>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5FF"/>
          </a:solidFill>
        </p:spPr>
        <p:txBody>
          <a:bodyPr wrap="square" lIns="0" tIns="0" rIns="0" bIns="0" rtlCol="0"/>
          <a:lstStyle/>
          <a:p>
            <a:endParaRPr/>
          </a:p>
        </p:txBody>
      </p:sp>
      <p:sp>
        <p:nvSpPr>
          <p:cNvPr id="18" name="object 18"/>
          <p:cNvSpPr/>
          <p:nvPr/>
        </p:nvSpPr>
        <p:spPr>
          <a:xfrm>
            <a:off x="-1270" y="514350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4FF"/>
          </a:solidFill>
        </p:spPr>
        <p:txBody>
          <a:bodyPr wrap="square" lIns="0" tIns="0" rIns="0" bIns="0" rtlCol="0"/>
          <a:lstStyle/>
          <a:p>
            <a:endParaRPr/>
          </a:p>
        </p:txBody>
      </p:sp>
      <p:sp>
        <p:nvSpPr>
          <p:cNvPr id="19" name="object 19"/>
          <p:cNvSpPr/>
          <p:nvPr/>
        </p:nvSpPr>
        <p:spPr>
          <a:xfrm>
            <a:off x="-1270" y="535812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3FF"/>
          </a:solidFill>
        </p:spPr>
        <p:txBody>
          <a:bodyPr wrap="square" lIns="0" tIns="0" rIns="0" bIns="0" rtlCol="0"/>
          <a:lstStyle/>
          <a:p>
            <a:endParaRPr/>
          </a:p>
        </p:txBody>
      </p:sp>
      <p:sp>
        <p:nvSpPr>
          <p:cNvPr id="20" name="object 20"/>
          <p:cNvSpPr/>
          <p:nvPr/>
        </p:nvSpPr>
        <p:spPr>
          <a:xfrm>
            <a:off x="-1270" y="557275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D2FF"/>
          </a:solidFill>
        </p:spPr>
        <p:txBody>
          <a:bodyPr wrap="square" lIns="0" tIns="0" rIns="0" bIns="0" rtlCol="0"/>
          <a:lstStyle/>
          <a:p>
            <a:endParaRPr/>
          </a:p>
        </p:txBody>
      </p:sp>
      <p:sp>
        <p:nvSpPr>
          <p:cNvPr id="21" name="object 21"/>
          <p:cNvSpPr/>
          <p:nvPr/>
        </p:nvSpPr>
        <p:spPr>
          <a:xfrm>
            <a:off x="-1270" y="5787390"/>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D1FF"/>
          </a:solidFill>
        </p:spPr>
        <p:txBody>
          <a:bodyPr wrap="square" lIns="0" tIns="0" rIns="0" bIns="0" rtlCol="0"/>
          <a:lstStyle/>
          <a:p>
            <a:endParaRPr/>
          </a:p>
        </p:txBody>
      </p:sp>
      <p:sp>
        <p:nvSpPr>
          <p:cNvPr id="22" name="object 22"/>
          <p:cNvSpPr/>
          <p:nvPr/>
        </p:nvSpPr>
        <p:spPr>
          <a:xfrm>
            <a:off x="-1270" y="6002020"/>
            <a:ext cx="9146540" cy="213360"/>
          </a:xfrm>
          <a:custGeom>
            <a:avLst/>
            <a:gdLst/>
            <a:ahLst/>
            <a:cxnLst/>
            <a:rect l="l" t="t" r="r" b="b"/>
            <a:pathLst>
              <a:path w="9146540" h="213360">
                <a:moveTo>
                  <a:pt x="0" y="213359"/>
                </a:moveTo>
                <a:lnTo>
                  <a:pt x="9146540" y="213359"/>
                </a:lnTo>
                <a:lnTo>
                  <a:pt x="9146540" y="0"/>
                </a:lnTo>
                <a:lnTo>
                  <a:pt x="0" y="0"/>
                </a:lnTo>
                <a:lnTo>
                  <a:pt x="0" y="213359"/>
                </a:lnTo>
                <a:close/>
              </a:path>
            </a:pathLst>
          </a:custGeom>
          <a:solidFill>
            <a:srgbClr val="CCD0FF"/>
          </a:solidFill>
        </p:spPr>
        <p:txBody>
          <a:bodyPr wrap="square" lIns="0" tIns="0" rIns="0" bIns="0" rtlCol="0"/>
          <a:lstStyle/>
          <a:p>
            <a:endParaRPr/>
          </a:p>
        </p:txBody>
      </p:sp>
      <p:sp>
        <p:nvSpPr>
          <p:cNvPr id="23" name="object 23"/>
          <p:cNvSpPr/>
          <p:nvPr/>
        </p:nvSpPr>
        <p:spPr>
          <a:xfrm>
            <a:off x="-1270" y="6215379"/>
            <a:ext cx="9146540" cy="214629"/>
          </a:xfrm>
          <a:custGeom>
            <a:avLst/>
            <a:gdLst/>
            <a:ahLst/>
            <a:cxnLst/>
            <a:rect l="l" t="t" r="r" b="b"/>
            <a:pathLst>
              <a:path w="9146540" h="214629">
                <a:moveTo>
                  <a:pt x="0" y="214630"/>
                </a:moveTo>
                <a:lnTo>
                  <a:pt x="9146540" y="214630"/>
                </a:lnTo>
                <a:lnTo>
                  <a:pt x="9146540" y="0"/>
                </a:lnTo>
                <a:lnTo>
                  <a:pt x="0" y="0"/>
                </a:lnTo>
                <a:lnTo>
                  <a:pt x="0" y="214630"/>
                </a:lnTo>
                <a:close/>
              </a:path>
            </a:pathLst>
          </a:custGeom>
          <a:solidFill>
            <a:srgbClr val="CCCFFF"/>
          </a:solidFill>
        </p:spPr>
        <p:txBody>
          <a:bodyPr wrap="square" lIns="0" tIns="0" rIns="0" bIns="0" rtlCol="0"/>
          <a:lstStyle/>
          <a:p>
            <a:endParaRPr/>
          </a:p>
        </p:txBody>
      </p:sp>
      <p:sp>
        <p:nvSpPr>
          <p:cNvPr id="24" name="object 24"/>
          <p:cNvSpPr/>
          <p:nvPr/>
        </p:nvSpPr>
        <p:spPr>
          <a:xfrm>
            <a:off x="-1270" y="6430009"/>
            <a:ext cx="9146540" cy="214629"/>
          </a:xfrm>
          <a:custGeom>
            <a:avLst/>
            <a:gdLst/>
            <a:ahLst/>
            <a:cxnLst/>
            <a:rect l="l" t="t" r="r" b="b"/>
            <a:pathLst>
              <a:path w="9146540" h="214629">
                <a:moveTo>
                  <a:pt x="0" y="214629"/>
                </a:moveTo>
                <a:lnTo>
                  <a:pt x="9146540" y="214629"/>
                </a:lnTo>
                <a:lnTo>
                  <a:pt x="9146540" y="0"/>
                </a:lnTo>
                <a:lnTo>
                  <a:pt x="0" y="0"/>
                </a:lnTo>
                <a:lnTo>
                  <a:pt x="0" y="214629"/>
                </a:lnTo>
                <a:close/>
              </a:path>
            </a:pathLst>
          </a:custGeom>
          <a:solidFill>
            <a:srgbClr val="CCCEFF"/>
          </a:solidFill>
        </p:spPr>
        <p:txBody>
          <a:bodyPr wrap="square" lIns="0" tIns="0" rIns="0" bIns="0" rtlCol="0"/>
          <a:lstStyle/>
          <a:p>
            <a:endParaRPr/>
          </a:p>
        </p:txBody>
      </p:sp>
      <p:sp>
        <p:nvSpPr>
          <p:cNvPr id="25" name="object 25"/>
          <p:cNvSpPr/>
          <p:nvPr/>
        </p:nvSpPr>
        <p:spPr>
          <a:xfrm>
            <a:off x="0" y="6644640"/>
            <a:ext cx="9144000" cy="213360"/>
          </a:xfrm>
          <a:custGeom>
            <a:avLst/>
            <a:gdLst/>
            <a:ahLst/>
            <a:cxnLst/>
            <a:rect l="l" t="t" r="r" b="b"/>
            <a:pathLst>
              <a:path w="9144000" h="213359">
                <a:moveTo>
                  <a:pt x="0" y="213359"/>
                </a:moveTo>
                <a:lnTo>
                  <a:pt x="0" y="0"/>
                </a:lnTo>
                <a:lnTo>
                  <a:pt x="9144000" y="0"/>
                </a:lnTo>
                <a:lnTo>
                  <a:pt x="9144000" y="213359"/>
                </a:lnTo>
                <a:lnTo>
                  <a:pt x="0" y="213359"/>
                </a:lnTo>
                <a:close/>
              </a:path>
            </a:pathLst>
          </a:custGeom>
          <a:solidFill>
            <a:srgbClr val="CCCDFF"/>
          </a:solidFill>
        </p:spPr>
        <p:txBody>
          <a:bodyPr wrap="square" lIns="0" tIns="0" rIns="0" bIns="0" rtlCol="0"/>
          <a:lstStyle/>
          <a:p>
            <a:endParaRPr/>
          </a:p>
        </p:txBody>
      </p:sp>
      <p:sp>
        <p:nvSpPr>
          <p:cNvPr id="28" name="object 28"/>
          <p:cNvSpPr txBox="1"/>
          <p:nvPr/>
        </p:nvSpPr>
        <p:spPr>
          <a:xfrm>
            <a:off x="2819400" y="3006090"/>
            <a:ext cx="3352800" cy="443711"/>
          </a:xfrm>
          <a:prstGeom prst="rect">
            <a:avLst/>
          </a:prstGeom>
        </p:spPr>
        <p:txBody>
          <a:bodyPr vert="horz" wrap="square" lIns="0" tIns="12700" rIns="0" bIns="0" rtlCol="0">
            <a:spAutoFit/>
          </a:bodyPr>
          <a:lstStyle/>
          <a:p>
            <a:pPr marL="12700">
              <a:lnSpc>
                <a:spcPct val="100000"/>
              </a:lnSpc>
              <a:spcBef>
                <a:spcPts val="100"/>
              </a:spcBef>
            </a:pPr>
            <a:r>
              <a:rPr sz="2800" b="1" spc="-10" dirty="0">
                <a:latin typeface="Arial"/>
                <a:cs typeface="Arial"/>
              </a:rPr>
              <a:t>What </a:t>
            </a:r>
            <a:r>
              <a:rPr sz="2800" b="1" dirty="0">
                <a:latin typeface="Arial"/>
                <a:cs typeface="Arial"/>
              </a:rPr>
              <a:t>Is</a:t>
            </a:r>
            <a:r>
              <a:rPr sz="2800" b="1" spc="-30" dirty="0">
                <a:latin typeface="Arial"/>
                <a:cs typeface="Arial"/>
              </a:rPr>
              <a:t> </a:t>
            </a:r>
            <a:r>
              <a:rPr sz="2800" b="1" spc="-10" dirty="0">
                <a:latin typeface="Arial"/>
                <a:cs typeface="Arial"/>
              </a:rPr>
              <a:t>Sociology?</a:t>
            </a:r>
            <a:endParaRPr sz="2800" dirty="0">
              <a:latin typeface="Arial"/>
              <a:cs typeface="Arial"/>
            </a:endParaRPr>
          </a:p>
        </p:txBody>
      </p:sp>
      <p:sp>
        <p:nvSpPr>
          <p:cNvPr id="29" name="object 29"/>
          <p:cNvSpPr/>
          <p:nvPr/>
        </p:nvSpPr>
        <p:spPr>
          <a:xfrm>
            <a:off x="228600" y="533400"/>
            <a:ext cx="3581400" cy="1856739"/>
          </a:xfrm>
          <a:custGeom>
            <a:avLst/>
            <a:gdLst/>
            <a:ahLst/>
            <a:cxnLst/>
            <a:rect l="l" t="t" r="r" b="b"/>
            <a:pathLst>
              <a:path w="3581400" h="1856739">
                <a:moveTo>
                  <a:pt x="2985770" y="990600"/>
                </a:moveTo>
                <a:lnTo>
                  <a:pt x="2094230" y="990600"/>
                </a:lnTo>
                <a:lnTo>
                  <a:pt x="3355340" y="1856739"/>
                </a:lnTo>
                <a:lnTo>
                  <a:pt x="2985770" y="990600"/>
                </a:lnTo>
                <a:close/>
              </a:path>
              <a:path w="3581400" h="1856739">
                <a:moveTo>
                  <a:pt x="3581400" y="0"/>
                </a:moveTo>
                <a:lnTo>
                  <a:pt x="0" y="0"/>
                </a:lnTo>
                <a:lnTo>
                  <a:pt x="0" y="990600"/>
                </a:lnTo>
                <a:lnTo>
                  <a:pt x="3581400" y="990600"/>
                </a:lnTo>
                <a:lnTo>
                  <a:pt x="3581400" y="0"/>
                </a:lnTo>
                <a:close/>
              </a:path>
            </a:pathLst>
          </a:custGeom>
          <a:solidFill>
            <a:srgbClr val="CCFFCC">
              <a:alpha val="50000"/>
            </a:srgbClr>
          </a:solidFill>
        </p:spPr>
        <p:txBody>
          <a:bodyPr wrap="square" lIns="0" tIns="0" rIns="0" bIns="0" rtlCol="0"/>
          <a:lstStyle/>
          <a:p>
            <a:endParaRPr/>
          </a:p>
        </p:txBody>
      </p:sp>
      <p:sp>
        <p:nvSpPr>
          <p:cNvPr id="30" name="object 30"/>
          <p:cNvSpPr/>
          <p:nvPr/>
        </p:nvSpPr>
        <p:spPr>
          <a:xfrm>
            <a:off x="228600" y="533400"/>
            <a:ext cx="3581400" cy="1856739"/>
          </a:xfrm>
          <a:custGeom>
            <a:avLst/>
            <a:gdLst/>
            <a:ahLst/>
            <a:cxnLst/>
            <a:rect l="l" t="t" r="r" b="b"/>
            <a:pathLst>
              <a:path w="3581400" h="1856739">
                <a:moveTo>
                  <a:pt x="0" y="0"/>
                </a:moveTo>
                <a:lnTo>
                  <a:pt x="0" y="0"/>
                </a:lnTo>
                <a:lnTo>
                  <a:pt x="0" y="990600"/>
                </a:lnTo>
                <a:lnTo>
                  <a:pt x="595630" y="990600"/>
                </a:lnTo>
                <a:lnTo>
                  <a:pt x="1041400" y="990600"/>
                </a:lnTo>
                <a:lnTo>
                  <a:pt x="1487170" y="990600"/>
                </a:lnTo>
                <a:lnTo>
                  <a:pt x="2094230" y="990600"/>
                </a:lnTo>
                <a:lnTo>
                  <a:pt x="3355340" y="1856739"/>
                </a:lnTo>
                <a:lnTo>
                  <a:pt x="2985770" y="990600"/>
                </a:lnTo>
                <a:lnTo>
                  <a:pt x="3581400" y="990600"/>
                </a:lnTo>
                <a:lnTo>
                  <a:pt x="3581400" y="825500"/>
                </a:lnTo>
                <a:lnTo>
                  <a:pt x="3581400" y="0"/>
                </a:lnTo>
                <a:lnTo>
                  <a:pt x="2985770" y="0"/>
                </a:lnTo>
                <a:lnTo>
                  <a:pt x="0" y="0"/>
                </a:lnTo>
                <a:close/>
              </a:path>
            </a:pathLst>
          </a:custGeom>
          <a:solidFill>
            <a:schemeClr val="bg1"/>
          </a:solidFill>
          <a:ln w="12579">
            <a:solidFill>
              <a:srgbClr val="000000"/>
            </a:solidFill>
          </a:ln>
        </p:spPr>
        <p:txBody>
          <a:bodyPr wrap="square" lIns="0" tIns="0" rIns="0" bIns="0" rtlCol="0"/>
          <a:lstStyle/>
          <a:p>
            <a:endParaRPr/>
          </a:p>
        </p:txBody>
      </p:sp>
      <p:sp>
        <p:nvSpPr>
          <p:cNvPr id="31" name="object 31"/>
          <p:cNvSpPr/>
          <p:nvPr/>
        </p:nvSpPr>
        <p:spPr>
          <a:xfrm>
            <a:off x="228600" y="5334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32" name="object 32"/>
          <p:cNvSpPr/>
          <p:nvPr/>
        </p:nvSpPr>
        <p:spPr>
          <a:xfrm>
            <a:off x="3810000" y="15240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33" name="object 33"/>
          <p:cNvSpPr txBox="1"/>
          <p:nvPr/>
        </p:nvSpPr>
        <p:spPr>
          <a:xfrm>
            <a:off x="306070" y="567690"/>
            <a:ext cx="3503930" cy="628377"/>
          </a:xfrm>
          <a:prstGeom prst="rect">
            <a:avLst/>
          </a:prstGeom>
        </p:spPr>
        <p:txBody>
          <a:bodyPr vert="horz" wrap="square" lIns="0" tIns="12700" rIns="0" bIns="0" rtlCol="0">
            <a:spAutoFit/>
          </a:bodyPr>
          <a:lstStyle/>
          <a:p>
            <a:pPr marL="12700" marR="5080">
              <a:lnSpc>
                <a:spcPct val="100000"/>
              </a:lnSpc>
              <a:spcBef>
                <a:spcPts val="100"/>
              </a:spcBef>
            </a:pPr>
            <a:r>
              <a:rPr sz="1400" spc="-5" dirty="0">
                <a:latin typeface="Times New Roman" pitchFamily="18" charset="0"/>
                <a:cs typeface="Times New Roman" pitchFamily="18" charset="0"/>
              </a:rPr>
              <a:t>““</a:t>
            </a:r>
            <a:r>
              <a:rPr sz="2000" spc="-5" dirty="0">
                <a:latin typeface="Times New Roman" pitchFamily="18" charset="0"/>
                <a:cs typeface="Times New Roman" pitchFamily="18" charset="0"/>
              </a:rPr>
              <a:t>Sociology </a:t>
            </a:r>
            <a:r>
              <a:rPr sz="2000" spc="5" dirty="0">
                <a:latin typeface="Times New Roman" pitchFamily="18" charset="0"/>
                <a:cs typeface="Times New Roman" pitchFamily="18" charset="0"/>
              </a:rPr>
              <a:t>is </a:t>
            </a:r>
            <a:r>
              <a:rPr sz="2000" spc="-5" dirty="0">
                <a:latin typeface="Times New Roman" pitchFamily="18" charset="0"/>
                <a:cs typeface="Times New Roman" pitchFamily="18" charset="0"/>
              </a:rPr>
              <a:t>the study of</a:t>
            </a:r>
            <a:r>
              <a:rPr sz="2000" spc="-120" dirty="0">
                <a:latin typeface="Times New Roman" pitchFamily="18" charset="0"/>
                <a:cs typeface="Times New Roman" pitchFamily="18" charset="0"/>
              </a:rPr>
              <a:t> </a:t>
            </a:r>
            <a:r>
              <a:rPr sz="2000" spc="-5" dirty="0">
                <a:latin typeface="Times New Roman" pitchFamily="18" charset="0"/>
                <a:cs typeface="Times New Roman" pitchFamily="18" charset="0"/>
              </a:rPr>
              <a:t>social  action”. (Mex</a:t>
            </a:r>
            <a:r>
              <a:rPr sz="2000" spc="10" dirty="0">
                <a:latin typeface="Times New Roman" pitchFamily="18" charset="0"/>
                <a:cs typeface="Times New Roman" pitchFamily="18" charset="0"/>
              </a:rPr>
              <a:t> </a:t>
            </a:r>
            <a:r>
              <a:rPr sz="2000" dirty="0">
                <a:latin typeface="Times New Roman" pitchFamily="18" charset="0"/>
                <a:cs typeface="Times New Roman" pitchFamily="18" charset="0"/>
              </a:rPr>
              <a:t>Weber)</a:t>
            </a:r>
            <a:endParaRPr sz="1400" dirty="0">
              <a:latin typeface="Times New Roman" pitchFamily="18" charset="0"/>
              <a:cs typeface="Times New Roman" pitchFamily="18" charset="0"/>
            </a:endParaRPr>
          </a:p>
        </p:txBody>
      </p:sp>
      <p:sp>
        <p:nvSpPr>
          <p:cNvPr id="34" name="object 34"/>
          <p:cNvSpPr/>
          <p:nvPr/>
        </p:nvSpPr>
        <p:spPr>
          <a:xfrm>
            <a:off x="4572000" y="304800"/>
            <a:ext cx="4343400" cy="1981200"/>
          </a:xfrm>
          <a:custGeom>
            <a:avLst/>
            <a:gdLst/>
            <a:ahLst/>
            <a:cxnLst/>
            <a:rect l="l" t="t" r="r" b="b"/>
            <a:pathLst>
              <a:path w="4343400" h="1286510">
                <a:moveTo>
                  <a:pt x="1803400" y="838200"/>
                </a:moveTo>
                <a:lnTo>
                  <a:pt x="721360" y="838200"/>
                </a:lnTo>
                <a:lnTo>
                  <a:pt x="863600" y="1286510"/>
                </a:lnTo>
                <a:lnTo>
                  <a:pt x="1803400" y="838200"/>
                </a:lnTo>
                <a:close/>
              </a:path>
              <a:path w="4343400" h="1286510">
                <a:moveTo>
                  <a:pt x="4343400" y="0"/>
                </a:moveTo>
                <a:lnTo>
                  <a:pt x="0" y="0"/>
                </a:lnTo>
                <a:lnTo>
                  <a:pt x="0" y="838200"/>
                </a:lnTo>
                <a:lnTo>
                  <a:pt x="4343400" y="838200"/>
                </a:lnTo>
                <a:lnTo>
                  <a:pt x="4343400" y="0"/>
                </a:lnTo>
                <a:close/>
              </a:path>
            </a:pathLst>
          </a:custGeom>
          <a:solidFill>
            <a:schemeClr val="bg1">
              <a:alpha val="50000"/>
            </a:schemeClr>
          </a:solidFill>
        </p:spPr>
        <p:txBody>
          <a:bodyPr wrap="square" lIns="0" tIns="0" rIns="0" bIns="0" rtlCol="0"/>
          <a:lstStyle/>
          <a:p>
            <a:endParaRPr/>
          </a:p>
        </p:txBody>
      </p:sp>
      <p:sp>
        <p:nvSpPr>
          <p:cNvPr id="35" name="object 35"/>
          <p:cNvSpPr/>
          <p:nvPr/>
        </p:nvSpPr>
        <p:spPr>
          <a:xfrm>
            <a:off x="4572000" y="304800"/>
            <a:ext cx="4343400" cy="1981200"/>
          </a:xfrm>
          <a:custGeom>
            <a:avLst/>
            <a:gdLst/>
            <a:ahLst/>
            <a:cxnLst/>
            <a:rect l="l" t="t" r="r" b="b"/>
            <a:pathLst>
              <a:path w="4343400" h="1286510">
                <a:moveTo>
                  <a:pt x="0" y="0"/>
                </a:moveTo>
                <a:lnTo>
                  <a:pt x="0" y="0"/>
                </a:lnTo>
                <a:lnTo>
                  <a:pt x="0" y="838200"/>
                </a:lnTo>
                <a:lnTo>
                  <a:pt x="721360" y="838200"/>
                </a:lnTo>
                <a:lnTo>
                  <a:pt x="863600" y="1286510"/>
                </a:lnTo>
                <a:lnTo>
                  <a:pt x="1803400" y="838200"/>
                </a:lnTo>
                <a:lnTo>
                  <a:pt x="2540000" y="838200"/>
                </a:lnTo>
                <a:lnTo>
                  <a:pt x="3079750" y="838200"/>
                </a:lnTo>
                <a:lnTo>
                  <a:pt x="3620770" y="838200"/>
                </a:lnTo>
                <a:lnTo>
                  <a:pt x="4343400" y="838200"/>
                </a:lnTo>
                <a:lnTo>
                  <a:pt x="4343400" y="698500"/>
                </a:lnTo>
                <a:lnTo>
                  <a:pt x="4343400" y="0"/>
                </a:lnTo>
                <a:lnTo>
                  <a:pt x="3620770" y="0"/>
                </a:lnTo>
                <a:lnTo>
                  <a:pt x="0" y="0"/>
                </a:lnTo>
                <a:close/>
              </a:path>
            </a:pathLst>
          </a:custGeom>
          <a:solidFill>
            <a:schemeClr val="bg1"/>
          </a:solidFill>
          <a:ln w="12579">
            <a:solidFill>
              <a:srgbClr val="000000"/>
            </a:solidFill>
          </a:ln>
        </p:spPr>
        <p:txBody>
          <a:bodyPr wrap="square" lIns="0" tIns="0" rIns="0" bIns="0" rtlCol="0"/>
          <a:lstStyle/>
          <a:p>
            <a:endParaRPr/>
          </a:p>
        </p:txBody>
      </p:sp>
      <p:sp>
        <p:nvSpPr>
          <p:cNvPr id="36" name="object 36"/>
          <p:cNvSpPr/>
          <p:nvPr/>
        </p:nvSpPr>
        <p:spPr>
          <a:xfrm>
            <a:off x="4572000" y="3048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37" name="object 37"/>
          <p:cNvSpPr/>
          <p:nvPr/>
        </p:nvSpPr>
        <p:spPr>
          <a:xfrm>
            <a:off x="8915400" y="11430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38" name="object 38"/>
          <p:cNvSpPr txBox="1"/>
          <p:nvPr/>
        </p:nvSpPr>
        <p:spPr>
          <a:xfrm>
            <a:off x="4649470" y="339090"/>
            <a:ext cx="4183379" cy="1897955"/>
          </a:xfrm>
          <a:prstGeom prst="rect">
            <a:avLst/>
          </a:prstGeom>
        </p:spPr>
        <p:txBody>
          <a:bodyPr vert="horz" wrap="square" lIns="0" tIns="12700" rIns="0" bIns="0" rtlCol="0">
            <a:spAutoFit/>
          </a:bodyPr>
          <a:lstStyle/>
          <a:p>
            <a:pPr marL="469900" marR="5080" indent="-457200">
              <a:lnSpc>
                <a:spcPct val="100000"/>
              </a:lnSpc>
              <a:spcBef>
                <a:spcPts val="100"/>
              </a:spcBef>
            </a:pPr>
            <a:r>
              <a:rPr sz="2000" spc="-5" dirty="0" smtClean="0">
                <a:latin typeface="Times New Roman" pitchFamily="18" charset="0"/>
                <a:cs typeface="Times New Roman" pitchFamily="18" charset="0"/>
              </a:rPr>
              <a:t>“</a:t>
            </a:r>
            <a:r>
              <a:rPr lang="en-GB" sz="2000" spc="-5" dirty="0" smtClean="0">
                <a:latin typeface="Times New Roman" pitchFamily="18" charset="0"/>
                <a:cs typeface="Times New Roman" pitchFamily="18" charset="0"/>
              </a:rPr>
              <a:t>S</a:t>
            </a:r>
            <a:r>
              <a:rPr sz="2000" spc="-5" dirty="0" err="1" smtClean="0">
                <a:latin typeface="Times New Roman" pitchFamily="18" charset="0"/>
                <a:cs typeface="Times New Roman" pitchFamily="18" charset="0"/>
              </a:rPr>
              <a:t>ociology</a:t>
            </a:r>
            <a:r>
              <a:rPr sz="2000" spc="-5" dirty="0" smtClean="0">
                <a:latin typeface="Times New Roman" pitchFamily="18" charset="0"/>
                <a:cs typeface="Times New Roman" pitchFamily="18" charset="0"/>
              </a:rPr>
              <a:t> </a:t>
            </a:r>
            <a:r>
              <a:rPr sz="2000" spc="5" dirty="0">
                <a:latin typeface="Times New Roman" pitchFamily="18" charset="0"/>
                <a:cs typeface="Times New Roman" pitchFamily="18" charset="0"/>
              </a:rPr>
              <a:t>is </a:t>
            </a:r>
            <a:r>
              <a:rPr sz="2000" spc="-10" dirty="0">
                <a:latin typeface="Times New Roman" pitchFamily="18" charset="0"/>
                <a:cs typeface="Times New Roman" pitchFamily="18" charset="0"/>
              </a:rPr>
              <a:t>the </a:t>
            </a:r>
            <a:r>
              <a:rPr sz="2000" dirty="0">
                <a:latin typeface="Times New Roman" pitchFamily="18" charset="0"/>
                <a:cs typeface="Times New Roman" pitchFamily="18" charset="0"/>
              </a:rPr>
              <a:t>scientific </a:t>
            </a:r>
            <a:r>
              <a:rPr sz="2000" spc="-5" dirty="0">
                <a:latin typeface="Times New Roman" pitchFamily="18" charset="0"/>
                <a:cs typeface="Times New Roman" pitchFamily="18" charset="0"/>
              </a:rPr>
              <a:t>study of </a:t>
            </a:r>
            <a:r>
              <a:rPr sz="2000" spc="-10" dirty="0">
                <a:latin typeface="Times New Roman" pitchFamily="18" charset="0"/>
                <a:cs typeface="Times New Roman" pitchFamily="18" charset="0"/>
              </a:rPr>
              <a:t>society”.  </a:t>
            </a:r>
            <a:r>
              <a:rPr sz="2000" spc="-15" dirty="0">
                <a:latin typeface="Times New Roman" pitchFamily="18" charset="0"/>
                <a:cs typeface="Times New Roman" pitchFamily="18" charset="0"/>
              </a:rPr>
              <a:t>(August</a:t>
            </a:r>
            <a:r>
              <a:rPr sz="2000" spc="5" dirty="0">
                <a:latin typeface="Times New Roman" pitchFamily="18" charset="0"/>
                <a:cs typeface="Times New Roman" pitchFamily="18" charset="0"/>
              </a:rPr>
              <a:t> </a:t>
            </a:r>
            <a:r>
              <a:rPr sz="2000" spc="-5" dirty="0">
                <a:latin typeface="Times New Roman" pitchFamily="18" charset="0"/>
                <a:cs typeface="Times New Roman" pitchFamily="18" charset="0"/>
              </a:rPr>
              <a:t>Comte</a:t>
            </a:r>
            <a:r>
              <a:rPr sz="2000" spc="-5" dirty="0" smtClean="0">
                <a:latin typeface="Times New Roman" pitchFamily="18" charset="0"/>
                <a:cs typeface="Times New Roman" pitchFamily="18" charset="0"/>
              </a:rPr>
              <a:t>)</a:t>
            </a:r>
            <a:endParaRPr lang="en-GB" sz="2000" spc="-5" dirty="0" smtClean="0">
              <a:latin typeface="Times New Roman" pitchFamily="18" charset="0"/>
              <a:cs typeface="Times New Roman" pitchFamily="18" charset="0"/>
            </a:endParaRPr>
          </a:p>
          <a:p>
            <a:pPr marL="469900" marR="5080" indent="-457200">
              <a:lnSpc>
                <a:spcPct val="100000"/>
              </a:lnSpc>
              <a:spcBef>
                <a:spcPts val="100"/>
              </a:spcBef>
            </a:pPr>
            <a:r>
              <a:rPr lang="en-GB" sz="2000" spc="-5" dirty="0" smtClean="0">
                <a:latin typeface="Times New Roman" pitchFamily="18" charset="0"/>
                <a:cs typeface="Times New Roman" pitchFamily="18" charset="0"/>
              </a:rPr>
              <a:t>“Sociology is the study of human living together”  (</a:t>
            </a:r>
            <a:r>
              <a:rPr lang="en-GB" sz="2000" spc="-5" dirty="0" err="1" smtClean="0">
                <a:latin typeface="Times New Roman" pitchFamily="18" charset="0"/>
                <a:cs typeface="Times New Roman" pitchFamily="18" charset="0"/>
              </a:rPr>
              <a:t>Tonnies</a:t>
            </a:r>
            <a:r>
              <a:rPr lang="en-GB" sz="2000" spc="-5" dirty="0" smtClean="0">
                <a:latin typeface="Times New Roman" pitchFamily="18" charset="0"/>
                <a:cs typeface="Times New Roman" pitchFamily="18" charset="0"/>
              </a:rPr>
              <a:t>)</a:t>
            </a:r>
          </a:p>
          <a:p>
            <a:pPr marL="469900" marR="5080" indent="-457200">
              <a:lnSpc>
                <a:spcPct val="100000"/>
              </a:lnSpc>
              <a:spcBef>
                <a:spcPts val="100"/>
              </a:spcBef>
            </a:pPr>
            <a:endParaRPr lang="en-GB" sz="2000" spc="-5" dirty="0" smtClean="0">
              <a:latin typeface="Times New Roman" pitchFamily="18" charset="0"/>
              <a:cs typeface="Times New Roman" pitchFamily="18" charset="0"/>
            </a:endParaRPr>
          </a:p>
          <a:p>
            <a:pPr marL="469900" marR="5080" indent="-457200">
              <a:lnSpc>
                <a:spcPct val="100000"/>
              </a:lnSpc>
              <a:spcBef>
                <a:spcPts val="100"/>
              </a:spcBef>
            </a:pPr>
            <a:endParaRPr sz="2000" dirty="0">
              <a:latin typeface="Times New Roman" pitchFamily="18" charset="0"/>
              <a:cs typeface="Times New Roman" pitchFamily="18" charset="0"/>
            </a:endParaRPr>
          </a:p>
        </p:txBody>
      </p:sp>
      <p:sp>
        <p:nvSpPr>
          <p:cNvPr id="39" name="object 39"/>
          <p:cNvSpPr/>
          <p:nvPr/>
        </p:nvSpPr>
        <p:spPr>
          <a:xfrm>
            <a:off x="5867400" y="1828800"/>
            <a:ext cx="2904490" cy="1828800"/>
          </a:xfrm>
          <a:custGeom>
            <a:avLst/>
            <a:gdLst/>
            <a:ahLst/>
            <a:cxnLst/>
            <a:rect l="l" t="t" r="r" b="b"/>
            <a:pathLst>
              <a:path w="2904490" h="1828800">
                <a:moveTo>
                  <a:pt x="2904490" y="759460"/>
                </a:moveTo>
                <a:lnTo>
                  <a:pt x="542289" y="759460"/>
                </a:lnTo>
                <a:lnTo>
                  <a:pt x="542289" y="1828800"/>
                </a:lnTo>
                <a:lnTo>
                  <a:pt x="2904490" y="1828800"/>
                </a:lnTo>
                <a:lnTo>
                  <a:pt x="2904490" y="759460"/>
                </a:lnTo>
                <a:close/>
              </a:path>
              <a:path w="2904490" h="1828800">
                <a:moveTo>
                  <a:pt x="2904490" y="0"/>
                </a:moveTo>
                <a:lnTo>
                  <a:pt x="542289" y="0"/>
                </a:lnTo>
                <a:lnTo>
                  <a:pt x="542289" y="303529"/>
                </a:lnTo>
                <a:lnTo>
                  <a:pt x="0" y="899160"/>
                </a:lnTo>
                <a:lnTo>
                  <a:pt x="542289" y="759460"/>
                </a:lnTo>
                <a:lnTo>
                  <a:pt x="2904490" y="759460"/>
                </a:lnTo>
                <a:lnTo>
                  <a:pt x="2904490" y="0"/>
                </a:lnTo>
                <a:close/>
              </a:path>
            </a:pathLst>
          </a:custGeom>
          <a:solidFill>
            <a:schemeClr val="bg1">
              <a:alpha val="50000"/>
            </a:schemeClr>
          </a:solidFill>
        </p:spPr>
        <p:txBody>
          <a:bodyPr wrap="square" lIns="0" tIns="0" rIns="0" bIns="0" rtlCol="0"/>
          <a:lstStyle/>
          <a:p>
            <a:endParaRPr/>
          </a:p>
        </p:txBody>
      </p:sp>
      <p:sp>
        <p:nvSpPr>
          <p:cNvPr id="40" name="object 40"/>
          <p:cNvSpPr/>
          <p:nvPr/>
        </p:nvSpPr>
        <p:spPr>
          <a:xfrm>
            <a:off x="5715000" y="1828800"/>
            <a:ext cx="3276600" cy="1828800"/>
          </a:xfrm>
          <a:custGeom>
            <a:avLst/>
            <a:gdLst/>
            <a:ahLst/>
            <a:cxnLst/>
            <a:rect l="l" t="t" r="r" b="b"/>
            <a:pathLst>
              <a:path w="2904490" h="1828800">
                <a:moveTo>
                  <a:pt x="542289" y="0"/>
                </a:moveTo>
                <a:lnTo>
                  <a:pt x="542289" y="303529"/>
                </a:lnTo>
                <a:lnTo>
                  <a:pt x="0" y="899160"/>
                </a:lnTo>
                <a:lnTo>
                  <a:pt x="542289" y="759460"/>
                </a:lnTo>
                <a:lnTo>
                  <a:pt x="542289" y="1069339"/>
                </a:lnTo>
                <a:lnTo>
                  <a:pt x="542289" y="1296670"/>
                </a:lnTo>
                <a:lnTo>
                  <a:pt x="542289" y="1525270"/>
                </a:lnTo>
                <a:lnTo>
                  <a:pt x="542289" y="1828800"/>
                </a:lnTo>
                <a:lnTo>
                  <a:pt x="934719" y="1828800"/>
                </a:lnTo>
                <a:lnTo>
                  <a:pt x="2904490" y="1828800"/>
                </a:lnTo>
                <a:lnTo>
                  <a:pt x="2904490" y="1525270"/>
                </a:lnTo>
                <a:lnTo>
                  <a:pt x="2904490" y="0"/>
                </a:lnTo>
                <a:lnTo>
                  <a:pt x="2512060" y="0"/>
                </a:lnTo>
                <a:lnTo>
                  <a:pt x="542289" y="0"/>
                </a:lnTo>
                <a:close/>
              </a:path>
            </a:pathLst>
          </a:custGeom>
          <a:solidFill>
            <a:schemeClr val="bg1"/>
          </a:solidFill>
          <a:ln w="12579">
            <a:solidFill>
              <a:srgbClr val="000000"/>
            </a:solidFill>
          </a:ln>
        </p:spPr>
        <p:txBody>
          <a:bodyPr wrap="square" lIns="0" tIns="0" rIns="0" bIns="0" rtlCol="0"/>
          <a:lstStyle/>
          <a:p>
            <a:endParaRPr dirty="0">
              <a:solidFill>
                <a:schemeClr val="bg1"/>
              </a:solidFill>
            </a:endParaRPr>
          </a:p>
        </p:txBody>
      </p:sp>
      <p:sp>
        <p:nvSpPr>
          <p:cNvPr id="41" name="object 41"/>
          <p:cNvSpPr/>
          <p:nvPr/>
        </p:nvSpPr>
        <p:spPr>
          <a:xfrm>
            <a:off x="6400800" y="16002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42" name="object 42"/>
          <p:cNvSpPr/>
          <p:nvPr/>
        </p:nvSpPr>
        <p:spPr>
          <a:xfrm>
            <a:off x="8763000" y="34290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43" name="object 43"/>
          <p:cNvSpPr txBox="1"/>
          <p:nvPr/>
        </p:nvSpPr>
        <p:spPr>
          <a:xfrm>
            <a:off x="6096000" y="1828800"/>
            <a:ext cx="2819400" cy="1359346"/>
          </a:xfrm>
          <a:prstGeom prst="rect">
            <a:avLst/>
          </a:prstGeom>
        </p:spPr>
        <p:txBody>
          <a:bodyPr vert="horz" wrap="square" lIns="0" tIns="12700" rIns="0" bIns="0" rtlCol="0">
            <a:spAutoFit/>
          </a:bodyPr>
          <a:lstStyle/>
          <a:p>
            <a:pPr marL="469900" marR="5080" indent="-457200">
              <a:lnSpc>
                <a:spcPct val="100000"/>
              </a:lnSpc>
              <a:spcBef>
                <a:spcPts val="100"/>
              </a:spcBef>
            </a:pPr>
            <a:r>
              <a:rPr lang="en-GB" sz="2000" spc="-5" dirty="0" smtClean="0">
                <a:latin typeface="Times New Roman" pitchFamily="18" charset="0"/>
                <a:cs typeface="Times New Roman" pitchFamily="18" charset="0"/>
              </a:rPr>
              <a:t>    </a:t>
            </a:r>
            <a:r>
              <a:rPr sz="2000" spc="-5" dirty="0" smtClean="0">
                <a:latin typeface="Times New Roman" pitchFamily="18" charset="0"/>
                <a:cs typeface="Times New Roman" pitchFamily="18" charset="0"/>
              </a:rPr>
              <a:t>“</a:t>
            </a:r>
            <a:r>
              <a:rPr sz="2000" spc="-5" dirty="0">
                <a:latin typeface="Times New Roman" pitchFamily="18" charset="0"/>
                <a:cs typeface="Times New Roman" pitchFamily="18" charset="0"/>
              </a:rPr>
              <a:t>Sociology </a:t>
            </a:r>
            <a:r>
              <a:rPr sz="2000" spc="5" dirty="0">
                <a:latin typeface="Times New Roman" pitchFamily="18" charset="0"/>
                <a:cs typeface="Times New Roman" pitchFamily="18" charset="0"/>
              </a:rPr>
              <a:t>is </a:t>
            </a:r>
            <a:r>
              <a:rPr sz="2000" spc="-5" dirty="0">
                <a:latin typeface="Times New Roman" pitchFamily="18" charset="0"/>
                <a:cs typeface="Times New Roman" pitchFamily="18" charset="0"/>
              </a:rPr>
              <a:t>the</a:t>
            </a:r>
            <a:r>
              <a:rPr sz="2000" spc="-100" dirty="0">
                <a:latin typeface="Times New Roman" pitchFamily="18" charset="0"/>
                <a:cs typeface="Times New Roman" pitchFamily="18" charset="0"/>
              </a:rPr>
              <a:t> </a:t>
            </a:r>
            <a:r>
              <a:rPr sz="2000" spc="-5" dirty="0">
                <a:latin typeface="Times New Roman" pitchFamily="18" charset="0"/>
                <a:cs typeface="Times New Roman" pitchFamily="18" charset="0"/>
              </a:rPr>
              <a:t>study  of social facts  through social  institutions”.</a:t>
            </a:r>
            <a:endParaRPr sz="2000" dirty="0">
              <a:latin typeface="Times New Roman" pitchFamily="18" charset="0"/>
              <a:cs typeface="Times New Roman" pitchFamily="18" charset="0"/>
            </a:endParaRPr>
          </a:p>
          <a:p>
            <a:pPr marL="369570">
              <a:lnSpc>
                <a:spcPct val="100000"/>
              </a:lnSpc>
              <a:spcBef>
                <a:spcPts val="860"/>
              </a:spcBef>
            </a:pPr>
            <a:r>
              <a:rPr sz="2000" dirty="0">
                <a:latin typeface="Times New Roman" pitchFamily="18" charset="0"/>
                <a:cs typeface="Times New Roman" pitchFamily="18" charset="0"/>
              </a:rPr>
              <a:t>(Emile</a:t>
            </a:r>
            <a:r>
              <a:rPr sz="2000" spc="-10" dirty="0">
                <a:latin typeface="Times New Roman" pitchFamily="18" charset="0"/>
                <a:cs typeface="Times New Roman" pitchFamily="18" charset="0"/>
              </a:rPr>
              <a:t> </a:t>
            </a:r>
            <a:r>
              <a:rPr sz="2000" spc="-5" dirty="0">
                <a:latin typeface="Times New Roman" pitchFamily="18" charset="0"/>
                <a:cs typeface="Times New Roman" pitchFamily="18" charset="0"/>
              </a:rPr>
              <a:t>Durkhiem)</a:t>
            </a:r>
            <a:endParaRPr sz="2000" dirty="0">
              <a:latin typeface="Times New Roman" pitchFamily="18" charset="0"/>
              <a:cs typeface="Times New Roman" pitchFamily="18" charset="0"/>
            </a:endParaRPr>
          </a:p>
        </p:txBody>
      </p:sp>
      <p:sp>
        <p:nvSpPr>
          <p:cNvPr id="45" name="object 45"/>
          <p:cNvSpPr/>
          <p:nvPr/>
        </p:nvSpPr>
        <p:spPr>
          <a:xfrm>
            <a:off x="5419090" y="3492500"/>
            <a:ext cx="3496310" cy="1993900"/>
          </a:xfrm>
          <a:custGeom>
            <a:avLst/>
            <a:gdLst/>
            <a:ahLst/>
            <a:cxnLst/>
            <a:rect l="l" t="t" r="r" b="b"/>
            <a:pathLst>
              <a:path w="3496309" h="1993900">
                <a:moveTo>
                  <a:pt x="981710" y="393700"/>
                </a:moveTo>
                <a:lnTo>
                  <a:pt x="981710" y="659130"/>
                </a:lnTo>
                <a:lnTo>
                  <a:pt x="0" y="0"/>
                </a:lnTo>
                <a:lnTo>
                  <a:pt x="981710" y="1057910"/>
                </a:lnTo>
                <a:lnTo>
                  <a:pt x="981710" y="1328420"/>
                </a:lnTo>
                <a:lnTo>
                  <a:pt x="981710" y="1527810"/>
                </a:lnTo>
                <a:lnTo>
                  <a:pt x="981710" y="1728470"/>
                </a:lnTo>
                <a:lnTo>
                  <a:pt x="981710" y="1993900"/>
                </a:lnTo>
                <a:lnTo>
                  <a:pt x="1399539" y="1993900"/>
                </a:lnTo>
                <a:lnTo>
                  <a:pt x="3496310" y="1993900"/>
                </a:lnTo>
                <a:lnTo>
                  <a:pt x="3496310" y="1728470"/>
                </a:lnTo>
                <a:lnTo>
                  <a:pt x="3496310" y="393700"/>
                </a:lnTo>
                <a:lnTo>
                  <a:pt x="3078480" y="393700"/>
                </a:lnTo>
                <a:lnTo>
                  <a:pt x="981710" y="393700"/>
                </a:lnTo>
                <a:close/>
              </a:path>
            </a:pathLst>
          </a:custGeom>
          <a:solidFill>
            <a:schemeClr val="bg1"/>
          </a:solidFill>
          <a:ln w="12579">
            <a:solidFill>
              <a:srgbClr val="000000"/>
            </a:solidFill>
          </a:ln>
        </p:spPr>
        <p:txBody>
          <a:bodyPr wrap="square" lIns="0" tIns="0" rIns="0" bIns="0" rtlCol="0"/>
          <a:lstStyle/>
          <a:p>
            <a:endParaRPr/>
          </a:p>
        </p:txBody>
      </p:sp>
      <p:sp>
        <p:nvSpPr>
          <p:cNvPr id="46" name="object 46"/>
          <p:cNvSpPr/>
          <p:nvPr/>
        </p:nvSpPr>
        <p:spPr>
          <a:xfrm>
            <a:off x="6400800" y="38862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47" name="object 47"/>
          <p:cNvSpPr/>
          <p:nvPr/>
        </p:nvSpPr>
        <p:spPr>
          <a:xfrm>
            <a:off x="8915400" y="54864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48" name="object 48"/>
          <p:cNvSpPr txBox="1"/>
          <p:nvPr/>
        </p:nvSpPr>
        <p:spPr>
          <a:xfrm>
            <a:off x="6478270" y="3920490"/>
            <a:ext cx="2357120" cy="1552348"/>
          </a:xfrm>
          <a:prstGeom prst="rect">
            <a:avLst/>
          </a:prstGeom>
        </p:spPr>
        <p:txBody>
          <a:bodyPr vert="horz" wrap="square" lIns="0" tIns="13335" rIns="0" bIns="0" rtlCol="0">
            <a:spAutoFit/>
          </a:bodyPr>
          <a:lstStyle/>
          <a:p>
            <a:pPr marL="469900" marR="5080" indent="-457200" algn="just">
              <a:lnSpc>
                <a:spcPct val="99700"/>
              </a:lnSpc>
              <a:spcBef>
                <a:spcPts val="105"/>
              </a:spcBef>
            </a:pPr>
            <a:r>
              <a:rPr sz="2000" spc="-5" dirty="0" smtClean="0">
                <a:latin typeface="Times New Roman" pitchFamily="18" charset="0"/>
                <a:cs typeface="Times New Roman" pitchFamily="18" charset="0"/>
              </a:rPr>
              <a:t>“</a:t>
            </a:r>
            <a:r>
              <a:rPr lang="en-GB" sz="2000" spc="-5" dirty="0" smtClean="0">
                <a:latin typeface="Times New Roman" pitchFamily="18" charset="0"/>
                <a:cs typeface="Times New Roman" pitchFamily="18" charset="0"/>
              </a:rPr>
              <a:t> </a:t>
            </a:r>
            <a:r>
              <a:rPr sz="2000" spc="-5" dirty="0" smtClean="0">
                <a:latin typeface="Times New Roman" pitchFamily="18" charset="0"/>
                <a:cs typeface="Times New Roman" pitchFamily="18" charset="0"/>
              </a:rPr>
              <a:t>Sociology </a:t>
            </a:r>
            <a:r>
              <a:rPr sz="2000" spc="-5" dirty="0">
                <a:latin typeface="Times New Roman" pitchFamily="18" charset="0"/>
                <a:cs typeface="Times New Roman" pitchFamily="18" charset="0"/>
              </a:rPr>
              <a:t>is </a:t>
            </a:r>
            <a:r>
              <a:rPr sz="2000" dirty="0">
                <a:latin typeface="Times New Roman" pitchFamily="18" charset="0"/>
                <a:cs typeface="Times New Roman" pitchFamily="18" charset="0"/>
              </a:rPr>
              <a:t>the scientific  study </a:t>
            </a:r>
            <a:r>
              <a:rPr sz="2000" spc="-5" dirty="0">
                <a:latin typeface="Times New Roman" pitchFamily="18" charset="0"/>
                <a:cs typeface="Times New Roman" pitchFamily="18" charset="0"/>
              </a:rPr>
              <a:t>of social </a:t>
            </a:r>
            <a:r>
              <a:rPr sz="2000" dirty="0">
                <a:latin typeface="Times New Roman" pitchFamily="18" charset="0"/>
                <a:cs typeface="Times New Roman" pitchFamily="18" charset="0"/>
              </a:rPr>
              <a:t>aspects  </a:t>
            </a:r>
            <a:r>
              <a:rPr sz="2000" spc="-5" dirty="0">
                <a:latin typeface="Times New Roman" pitchFamily="18" charset="0"/>
                <a:cs typeface="Times New Roman" pitchFamily="18" charset="0"/>
              </a:rPr>
              <a:t>of human</a:t>
            </a:r>
            <a:r>
              <a:rPr sz="2000" spc="10" dirty="0">
                <a:latin typeface="Times New Roman" pitchFamily="18" charset="0"/>
                <a:cs typeface="Times New Roman" pitchFamily="18" charset="0"/>
              </a:rPr>
              <a:t> </a:t>
            </a:r>
            <a:r>
              <a:rPr sz="2000" spc="-5" dirty="0">
                <a:latin typeface="Times New Roman" pitchFamily="18" charset="0"/>
                <a:cs typeface="Times New Roman" pitchFamily="18" charset="0"/>
              </a:rPr>
              <a:t>life</a:t>
            </a:r>
            <a:r>
              <a:rPr sz="2000" spc="-5" dirty="0" smtClean="0">
                <a:latin typeface="Times New Roman" pitchFamily="18" charset="0"/>
                <a:cs typeface="Times New Roman" pitchFamily="18" charset="0"/>
              </a:rPr>
              <a:t>”.</a:t>
            </a:r>
            <a:r>
              <a:rPr lang="en-GB" sz="2000" dirty="0">
                <a:latin typeface="Times New Roman" pitchFamily="18" charset="0"/>
                <a:cs typeface="Times New Roman" pitchFamily="18" charset="0"/>
              </a:rPr>
              <a:t> </a:t>
            </a:r>
            <a:r>
              <a:rPr sz="2000" dirty="0" smtClean="0">
                <a:latin typeface="Times New Roman" pitchFamily="18" charset="0"/>
                <a:cs typeface="Times New Roman" pitchFamily="18" charset="0"/>
              </a:rPr>
              <a:t>(</a:t>
            </a:r>
            <a:r>
              <a:rPr sz="2000" dirty="0">
                <a:latin typeface="Times New Roman" pitchFamily="18" charset="0"/>
                <a:cs typeface="Times New Roman" pitchFamily="18" charset="0"/>
              </a:rPr>
              <a:t>Mack </a:t>
            </a:r>
            <a:r>
              <a:rPr sz="2000" spc="-10" dirty="0">
                <a:latin typeface="Times New Roman" pitchFamily="18" charset="0"/>
                <a:cs typeface="Times New Roman" pitchFamily="18" charset="0"/>
              </a:rPr>
              <a:t>Young)</a:t>
            </a:r>
            <a:endParaRPr sz="2000" dirty="0">
              <a:latin typeface="Times New Roman" pitchFamily="18" charset="0"/>
              <a:cs typeface="Times New Roman" pitchFamily="18" charset="0"/>
            </a:endParaRPr>
          </a:p>
        </p:txBody>
      </p:sp>
      <p:sp>
        <p:nvSpPr>
          <p:cNvPr id="49" name="object 49"/>
          <p:cNvSpPr/>
          <p:nvPr/>
        </p:nvSpPr>
        <p:spPr>
          <a:xfrm>
            <a:off x="152400" y="3482340"/>
            <a:ext cx="4013200" cy="2766060"/>
          </a:xfrm>
          <a:custGeom>
            <a:avLst/>
            <a:gdLst/>
            <a:ahLst/>
            <a:cxnLst/>
            <a:rect l="l" t="t" r="r" b="b"/>
            <a:pathLst>
              <a:path w="4013200" h="2766060">
                <a:moveTo>
                  <a:pt x="3048000" y="632460"/>
                </a:moveTo>
                <a:lnTo>
                  <a:pt x="0" y="632460"/>
                </a:lnTo>
                <a:lnTo>
                  <a:pt x="0" y="2766060"/>
                </a:lnTo>
                <a:lnTo>
                  <a:pt x="3048000" y="2766060"/>
                </a:lnTo>
                <a:lnTo>
                  <a:pt x="3048000" y="1517650"/>
                </a:lnTo>
                <a:lnTo>
                  <a:pt x="3385618" y="986790"/>
                </a:lnTo>
                <a:lnTo>
                  <a:pt x="3048000" y="986790"/>
                </a:lnTo>
                <a:lnTo>
                  <a:pt x="3048000" y="632460"/>
                </a:lnTo>
                <a:close/>
              </a:path>
              <a:path w="4013200" h="2766060">
                <a:moveTo>
                  <a:pt x="4013200" y="0"/>
                </a:moveTo>
                <a:lnTo>
                  <a:pt x="3048000" y="986790"/>
                </a:lnTo>
                <a:lnTo>
                  <a:pt x="3385618" y="986790"/>
                </a:lnTo>
                <a:lnTo>
                  <a:pt x="4013200" y="0"/>
                </a:lnTo>
                <a:close/>
              </a:path>
            </a:pathLst>
          </a:custGeom>
          <a:solidFill>
            <a:srgbClr val="6699FF">
              <a:alpha val="50000"/>
            </a:srgbClr>
          </a:solidFill>
        </p:spPr>
        <p:txBody>
          <a:bodyPr wrap="square" lIns="0" tIns="0" rIns="0" bIns="0" rtlCol="0"/>
          <a:lstStyle/>
          <a:p>
            <a:endParaRPr/>
          </a:p>
        </p:txBody>
      </p:sp>
      <p:sp>
        <p:nvSpPr>
          <p:cNvPr id="50" name="object 50"/>
          <p:cNvSpPr/>
          <p:nvPr/>
        </p:nvSpPr>
        <p:spPr>
          <a:xfrm>
            <a:off x="152400" y="3482340"/>
            <a:ext cx="4013200" cy="2766060"/>
          </a:xfrm>
          <a:custGeom>
            <a:avLst/>
            <a:gdLst/>
            <a:ahLst/>
            <a:cxnLst/>
            <a:rect l="l" t="t" r="r" b="b"/>
            <a:pathLst>
              <a:path w="4013200" h="2766060">
                <a:moveTo>
                  <a:pt x="0" y="632460"/>
                </a:moveTo>
                <a:lnTo>
                  <a:pt x="0" y="632460"/>
                </a:lnTo>
                <a:lnTo>
                  <a:pt x="0" y="2766060"/>
                </a:lnTo>
                <a:lnTo>
                  <a:pt x="505459" y="2766060"/>
                </a:lnTo>
                <a:lnTo>
                  <a:pt x="3048000" y="2766060"/>
                </a:lnTo>
                <a:lnTo>
                  <a:pt x="3048000" y="2411730"/>
                </a:lnTo>
                <a:lnTo>
                  <a:pt x="3048000" y="2145030"/>
                </a:lnTo>
                <a:lnTo>
                  <a:pt x="3048000" y="1879600"/>
                </a:lnTo>
                <a:lnTo>
                  <a:pt x="3048000" y="1517650"/>
                </a:lnTo>
                <a:lnTo>
                  <a:pt x="4013200" y="0"/>
                </a:lnTo>
                <a:lnTo>
                  <a:pt x="3048000" y="986790"/>
                </a:lnTo>
                <a:lnTo>
                  <a:pt x="3048000" y="632460"/>
                </a:lnTo>
                <a:lnTo>
                  <a:pt x="2541270" y="632460"/>
                </a:lnTo>
                <a:lnTo>
                  <a:pt x="0" y="632460"/>
                </a:lnTo>
                <a:close/>
              </a:path>
            </a:pathLst>
          </a:custGeom>
          <a:solidFill>
            <a:schemeClr val="bg1"/>
          </a:solidFill>
          <a:ln w="12579">
            <a:solidFill>
              <a:srgbClr val="000000"/>
            </a:solidFill>
          </a:ln>
        </p:spPr>
        <p:txBody>
          <a:bodyPr wrap="square" lIns="0" tIns="0" rIns="0" bIns="0" rtlCol="0"/>
          <a:lstStyle/>
          <a:p>
            <a:endParaRPr/>
          </a:p>
        </p:txBody>
      </p:sp>
      <p:sp>
        <p:nvSpPr>
          <p:cNvPr id="51" name="object 51"/>
          <p:cNvSpPr/>
          <p:nvPr/>
        </p:nvSpPr>
        <p:spPr>
          <a:xfrm>
            <a:off x="152400" y="41148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52" name="object 52"/>
          <p:cNvSpPr/>
          <p:nvPr/>
        </p:nvSpPr>
        <p:spPr>
          <a:xfrm>
            <a:off x="3200400" y="62484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59" name="object 59"/>
          <p:cNvSpPr/>
          <p:nvPr/>
        </p:nvSpPr>
        <p:spPr>
          <a:xfrm>
            <a:off x="304800" y="1752600"/>
            <a:ext cx="2747010" cy="1676400"/>
          </a:xfrm>
          <a:custGeom>
            <a:avLst/>
            <a:gdLst/>
            <a:ahLst/>
            <a:cxnLst/>
            <a:rect l="l" t="t" r="r" b="b"/>
            <a:pathLst>
              <a:path w="2747010" h="1676400">
                <a:moveTo>
                  <a:pt x="2209800" y="0"/>
                </a:moveTo>
                <a:lnTo>
                  <a:pt x="0" y="0"/>
                </a:lnTo>
                <a:lnTo>
                  <a:pt x="0" y="1676400"/>
                </a:lnTo>
                <a:lnTo>
                  <a:pt x="2209800" y="1676400"/>
                </a:lnTo>
                <a:lnTo>
                  <a:pt x="2209800" y="1397000"/>
                </a:lnTo>
                <a:lnTo>
                  <a:pt x="2747010" y="1106170"/>
                </a:lnTo>
                <a:lnTo>
                  <a:pt x="2209800" y="979170"/>
                </a:lnTo>
                <a:lnTo>
                  <a:pt x="2209800" y="0"/>
                </a:lnTo>
                <a:close/>
              </a:path>
            </a:pathLst>
          </a:custGeom>
          <a:solidFill>
            <a:srgbClr val="CCFFFF">
              <a:alpha val="50000"/>
            </a:srgbClr>
          </a:solidFill>
        </p:spPr>
        <p:txBody>
          <a:bodyPr wrap="square" lIns="0" tIns="0" rIns="0" bIns="0" rtlCol="0"/>
          <a:lstStyle/>
          <a:p>
            <a:endParaRPr dirty="0">
              <a:solidFill>
                <a:schemeClr val="bg1"/>
              </a:solidFill>
            </a:endParaRPr>
          </a:p>
        </p:txBody>
      </p:sp>
      <p:sp>
        <p:nvSpPr>
          <p:cNvPr id="60" name="object 60"/>
          <p:cNvSpPr/>
          <p:nvPr/>
        </p:nvSpPr>
        <p:spPr>
          <a:xfrm>
            <a:off x="304800" y="1752600"/>
            <a:ext cx="2747010" cy="1676400"/>
          </a:xfrm>
          <a:custGeom>
            <a:avLst/>
            <a:gdLst/>
            <a:ahLst/>
            <a:cxnLst/>
            <a:rect l="l" t="t" r="r" b="b"/>
            <a:pathLst>
              <a:path w="2747010" h="1676400">
                <a:moveTo>
                  <a:pt x="0" y="0"/>
                </a:moveTo>
                <a:lnTo>
                  <a:pt x="0" y="0"/>
                </a:lnTo>
                <a:lnTo>
                  <a:pt x="0" y="1676400"/>
                </a:lnTo>
                <a:lnTo>
                  <a:pt x="367030" y="1676400"/>
                </a:lnTo>
                <a:lnTo>
                  <a:pt x="2209800" y="1676400"/>
                </a:lnTo>
                <a:lnTo>
                  <a:pt x="2209800" y="1397000"/>
                </a:lnTo>
                <a:lnTo>
                  <a:pt x="2747010" y="1106170"/>
                </a:lnTo>
                <a:lnTo>
                  <a:pt x="2209800" y="979170"/>
                </a:lnTo>
                <a:lnTo>
                  <a:pt x="2209800" y="695960"/>
                </a:lnTo>
                <a:lnTo>
                  <a:pt x="2209800" y="486410"/>
                </a:lnTo>
                <a:lnTo>
                  <a:pt x="2209800" y="278129"/>
                </a:lnTo>
                <a:lnTo>
                  <a:pt x="2209800" y="0"/>
                </a:lnTo>
                <a:lnTo>
                  <a:pt x="1842770" y="0"/>
                </a:lnTo>
                <a:lnTo>
                  <a:pt x="0" y="0"/>
                </a:lnTo>
                <a:close/>
              </a:path>
            </a:pathLst>
          </a:custGeom>
          <a:solidFill>
            <a:schemeClr val="bg1"/>
          </a:solidFill>
          <a:ln w="12579">
            <a:solidFill>
              <a:srgbClr val="000000"/>
            </a:solidFill>
          </a:ln>
        </p:spPr>
        <p:txBody>
          <a:bodyPr wrap="square" lIns="0" tIns="0" rIns="0" bIns="0" rtlCol="0"/>
          <a:lstStyle/>
          <a:p>
            <a:endParaRPr/>
          </a:p>
        </p:txBody>
      </p:sp>
      <p:sp>
        <p:nvSpPr>
          <p:cNvPr id="61" name="object 61"/>
          <p:cNvSpPr/>
          <p:nvPr/>
        </p:nvSpPr>
        <p:spPr>
          <a:xfrm>
            <a:off x="304800" y="17526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62" name="object 62"/>
          <p:cNvSpPr/>
          <p:nvPr/>
        </p:nvSpPr>
        <p:spPr>
          <a:xfrm>
            <a:off x="2514600" y="3429000"/>
            <a:ext cx="0" cy="0"/>
          </a:xfrm>
          <a:custGeom>
            <a:avLst/>
            <a:gdLst/>
            <a:ahLst/>
            <a:cxnLst/>
            <a:rect l="l" t="t" r="r" b="b"/>
            <a:pathLst>
              <a:path>
                <a:moveTo>
                  <a:pt x="0" y="0"/>
                </a:moveTo>
                <a:lnTo>
                  <a:pt x="0" y="0"/>
                </a:lnTo>
              </a:path>
            </a:pathLst>
          </a:custGeom>
          <a:ln w="12579">
            <a:solidFill>
              <a:srgbClr val="000000"/>
            </a:solidFill>
          </a:ln>
        </p:spPr>
        <p:txBody>
          <a:bodyPr wrap="square" lIns="0" tIns="0" rIns="0" bIns="0" rtlCol="0"/>
          <a:lstStyle/>
          <a:p>
            <a:endParaRPr/>
          </a:p>
        </p:txBody>
      </p:sp>
      <p:sp>
        <p:nvSpPr>
          <p:cNvPr id="63" name="object 63"/>
          <p:cNvSpPr txBox="1"/>
          <p:nvPr/>
        </p:nvSpPr>
        <p:spPr>
          <a:xfrm>
            <a:off x="381000" y="1981200"/>
            <a:ext cx="2284730" cy="1354217"/>
          </a:xfrm>
          <a:prstGeom prst="rect">
            <a:avLst/>
          </a:prstGeom>
        </p:spPr>
        <p:txBody>
          <a:bodyPr vert="horz" wrap="square" lIns="0" tIns="20320" rIns="0" bIns="0" rtlCol="0">
            <a:spAutoFit/>
          </a:bodyPr>
          <a:lstStyle/>
          <a:p>
            <a:pPr marL="12700" marR="5080">
              <a:spcBef>
                <a:spcPts val="160"/>
              </a:spcBef>
            </a:pPr>
            <a:r>
              <a:rPr spc="-5" dirty="0">
                <a:latin typeface="Times New Roman" pitchFamily="18" charset="0"/>
                <a:cs typeface="Times New Roman" pitchFamily="18" charset="0"/>
              </a:rPr>
              <a:t>“</a:t>
            </a:r>
            <a:r>
              <a:rPr sz="2000" spc="-5" dirty="0">
                <a:latin typeface="Times New Roman" pitchFamily="18" charset="0"/>
                <a:cs typeface="Times New Roman" pitchFamily="18" charset="0"/>
              </a:rPr>
              <a:t>Sociology </a:t>
            </a:r>
            <a:r>
              <a:rPr sz="2000" spc="5" dirty="0">
                <a:latin typeface="Times New Roman" pitchFamily="18" charset="0"/>
                <a:cs typeface="Times New Roman" pitchFamily="18" charset="0"/>
              </a:rPr>
              <a:t>is </a:t>
            </a:r>
            <a:r>
              <a:rPr sz="2000" spc="-10" dirty="0">
                <a:latin typeface="Times New Roman" pitchFamily="18" charset="0"/>
                <a:cs typeface="Times New Roman" pitchFamily="18" charset="0"/>
              </a:rPr>
              <a:t>the</a:t>
            </a:r>
            <a:r>
              <a:rPr sz="2000" spc="-90" dirty="0">
                <a:latin typeface="Times New Roman" pitchFamily="18" charset="0"/>
                <a:cs typeface="Times New Roman" pitchFamily="18" charset="0"/>
              </a:rPr>
              <a:t> </a:t>
            </a:r>
            <a:r>
              <a:rPr sz="2000" spc="-5" dirty="0">
                <a:latin typeface="Times New Roman" pitchFamily="18" charset="0"/>
                <a:cs typeface="Times New Roman" pitchFamily="18" charset="0"/>
              </a:rPr>
              <a:t>study  </a:t>
            </a:r>
            <a:r>
              <a:rPr sz="2000" spc="-5" dirty="0" smtClean="0">
                <a:latin typeface="Times New Roman" pitchFamily="18" charset="0"/>
                <a:cs typeface="Times New Roman" pitchFamily="18" charset="0"/>
              </a:rPr>
              <a:t>of</a:t>
            </a:r>
            <a:r>
              <a:rPr lang="en-GB" sz="2000" spc="-5" dirty="0" smtClean="0">
                <a:latin typeface="Times New Roman" pitchFamily="18" charset="0"/>
                <a:cs typeface="Times New Roman" pitchFamily="18" charset="0"/>
              </a:rPr>
              <a:t> </a:t>
            </a:r>
            <a:r>
              <a:rPr sz="2000" spc="-5" dirty="0" smtClean="0">
                <a:latin typeface="Times New Roman" pitchFamily="18" charset="0"/>
                <a:cs typeface="Times New Roman" pitchFamily="18" charset="0"/>
              </a:rPr>
              <a:t>collective</a:t>
            </a:r>
            <a:r>
              <a:rPr sz="2000" spc="-30" dirty="0" smtClean="0">
                <a:latin typeface="Times New Roman" pitchFamily="18" charset="0"/>
                <a:cs typeface="Times New Roman" pitchFamily="18" charset="0"/>
              </a:rPr>
              <a:t> </a:t>
            </a:r>
            <a:r>
              <a:rPr sz="2000" spc="-5" dirty="0">
                <a:latin typeface="Times New Roman" pitchFamily="18" charset="0"/>
                <a:cs typeface="Times New Roman" pitchFamily="18" charset="0"/>
              </a:rPr>
              <a:t>behavior”.</a:t>
            </a:r>
            <a:endParaRPr sz="2000" dirty="0">
              <a:latin typeface="Times New Roman" pitchFamily="18" charset="0"/>
              <a:cs typeface="Times New Roman" pitchFamily="18" charset="0"/>
            </a:endParaRPr>
          </a:p>
          <a:p>
            <a:pPr marL="12700">
              <a:lnSpc>
                <a:spcPct val="100000"/>
              </a:lnSpc>
              <a:spcBef>
                <a:spcPts val="820"/>
              </a:spcBef>
            </a:pPr>
            <a:r>
              <a:rPr sz="2000" dirty="0">
                <a:latin typeface="Times New Roman" pitchFamily="18" charset="0"/>
                <a:cs typeface="Times New Roman" pitchFamily="18" charset="0"/>
              </a:rPr>
              <a:t>(Park &amp; </a:t>
            </a:r>
            <a:r>
              <a:rPr sz="2000" spc="-5" dirty="0">
                <a:latin typeface="Times New Roman" pitchFamily="18" charset="0"/>
                <a:cs typeface="Times New Roman" pitchFamily="18" charset="0"/>
              </a:rPr>
              <a:t>Burgess</a:t>
            </a:r>
            <a:r>
              <a:rPr sz="2000" spc="10" dirty="0">
                <a:latin typeface="Times New Roman" pitchFamily="18" charset="0"/>
                <a:cs typeface="Times New Roman" pitchFamily="18" charset="0"/>
              </a:rPr>
              <a:t> </a:t>
            </a:r>
            <a:r>
              <a:rPr sz="2000" dirty="0">
                <a:latin typeface="Times New Roman" pitchFamily="18" charset="0"/>
                <a:cs typeface="Times New Roman" pitchFamily="18" charset="0"/>
              </a:rPr>
              <a:t>)</a:t>
            </a:r>
          </a:p>
        </p:txBody>
      </p:sp>
      <p:sp>
        <p:nvSpPr>
          <p:cNvPr id="66" name="TextBox 65"/>
          <p:cNvSpPr txBox="1"/>
          <p:nvPr/>
        </p:nvSpPr>
        <p:spPr>
          <a:xfrm>
            <a:off x="381000" y="4267200"/>
            <a:ext cx="2667000" cy="1323439"/>
          </a:xfrm>
          <a:prstGeom prst="rect">
            <a:avLst/>
          </a:prstGeom>
          <a:noFill/>
        </p:spPr>
        <p:txBody>
          <a:bodyPr wrap="square" rtlCol="0">
            <a:spAutoFit/>
          </a:bodyPr>
          <a:lstStyle/>
          <a:p>
            <a:r>
              <a:rPr lang="en-GB" sz="2000" dirty="0" smtClean="0">
                <a:latin typeface="Times New Roman" pitchFamily="18" charset="0"/>
                <a:cs typeface="Times New Roman" pitchFamily="18" charset="0"/>
              </a:rPr>
              <a:t>“Sociology is the study of social groups on the basis of social interaction” (</a:t>
            </a:r>
            <a:r>
              <a:rPr lang="en-GB" sz="2000" dirty="0" err="1" smtClean="0">
                <a:latin typeface="Times New Roman" pitchFamily="18" charset="0"/>
                <a:cs typeface="Times New Roman" pitchFamily="18" charset="0"/>
              </a:rPr>
              <a:t>Simmel</a:t>
            </a:r>
            <a:r>
              <a:rPr lang="en-GB" sz="2000" dirty="0" smtClean="0">
                <a:latin typeface="Times New Roman" pitchFamily="18" charset="0"/>
                <a:cs typeface="Times New Roman" pitchFamily="18" charset="0"/>
              </a:rPr>
              <a:t>)</a:t>
            </a: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981200"/>
            <a:ext cx="7467600" cy="2677656"/>
          </a:xfrm>
          <a:prstGeom prst="rect">
            <a:avLst/>
          </a:prstGeom>
          <a:noFill/>
        </p:spPr>
        <p:txBody>
          <a:bodyPr wrap="square" rtlCol="0">
            <a:spAutoFit/>
          </a:bodyPr>
          <a:lstStyle/>
          <a:p>
            <a:pPr algn="just">
              <a:buFont typeface="Arial" pitchFamily="34" charset="0"/>
              <a:buChar char="•"/>
            </a:pPr>
            <a:r>
              <a:rPr lang="en-GB" sz="2800" dirty="0" smtClean="0"/>
              <a:t> The scope of sociology is extremely wide , ranging from the analysis of passing encounters between individuals in the street up to the investigation of world wide social processes. Sociology is the study of individuals in groups and social formations in a systematic way.</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05000"/>
            <a:ext cx="7924800" cy="4401205"/>
          </a:xfrm>
          <a:prstGeom prst="rect">
            <a:avLst/>
          </a:prstGeom>
          <a:noFill/>
        </p:spPr>
        <p:txBody>
          <a:bodyPr wrap="square" rtlCol="0">
            <a:spAutoFit/>
          </a:bodyPr>
          <a:lstStyle/>
          <a:p>
            <a:pPr algn="just">
              <a:buFont typeface="Arial" pitchFamily="34" charset="0"/>
              <a:buChar char="•"/>
            </a:pPr>
            <a:r>
              <a:rPr lang="en-GB" sz="2800" dirty="0" smtClean="0">
                <a:latin typeface="Times New Roman" pitchFamily="18" charset="0"/>
                <a:cs typeface="Times New Roman" pitchFamily="18" charset="0"/>
              </a:rPr>
              <a:t>In nineteenth </a:t>
            </a:r>
            <a:r>
              <a:rPr lang="en-GB" sz="2800" dirty="0">
                <a:latin typeface="Times New Roman" pitchFamily="18" charset="0"/>
                <a:cs typeface="Times New Roman" pitchFamily="18" charset="0"/>
              </a:rPr>
              <a:t>centuries advances in science and technology encouraged people to believe that there could be a rational explanation for everything and that scientific study could lead to the solving of all of the problems faced by human beings</a:t>
            </a:r>
            <a:r>
              <a:rPr lang="en-GB" sz="2800" dirty="0" smtClean="0">
                <a:latin typeface="Times New Roman" pitchFamily="18" charset="0"/>
                <a:cs typeface="Times New Roman" pitchFamily="18" charset="0"/>
              </a:rPr>
              <a:t>.</a:t>
            </a:r>
          </a:p>
          <a:p>
            <a:pPr>
              <a:buFont typeface="Arial" pitchFamily="34" charset="0"/>
              <a:buChar char="•"/>
            </a:pPr>
            <a:r>
              <a:rPr lang="en-GB" sz="2800"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Augusta </a:t>
            </a:r>
            <a:r>
              <a:rPr lang="en-GB" sz="2800" dirty="0">
                <a:latin typeface="Times New Roman" pitchFamily="18" charset="0"/>
                <a:cs typeface="Times New Roman" pitchFamily="18" charset="0"/>
              </a:rPr>
              <a:t>Comte, who gave the name to sociology, confidently expected that it would provide the highest level of scientific explanation in establishing laws of human </a:t>
            </a:r>
            <a:r>
              <a:rPr lang="en-GB" sz="2800" dirty="0" smtClean="0">
                <a:latin typeface="Times New Roman" pitchFamily="18" charset="0"/>
                <a:cs typeface="Times New Roman" pitchFamily="18" charset="0"/>
              </a:rPr>
              <a:t>society itself</a:t>
            </a:r>
            <a:r>
              <a:rPr lang="en-GB" sz="2800" dirty="0">
                <a:latin typeface="Times New Roman" pitchFamily="18" charset="0"/>
                <a:cs typeface="Times New Roman" pitchFamily="18" charset="0"/>
              </a:rPr>
              <a:t>.</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
        <p:nvSpPr>
          <p:cNvPr id="3" name="TextBox 2"/>
          <p:cNvSpPr txBox="1"/>
          <p:nvPr/>
        </p:nvSpPr>
        <p:spPr>
          <a:xfrm>
            <a:off x="1600200" y="762000"/>
            <a:ext cx="6248400" cy="523220"/>
          </a:xfrm>
          <a:prstGeom prst="rect">
            <a:avLst/>
          </a:prstGeom>
          <a:noFill/>
        </p:spPr>
        <p:txBody>
          <a:bodyPr wrap="square" rtlCol="0">
            <a:spAutoFit/>
          </a:bodyPr>
          <a:lstStyle/>
          <a:p>
            <a:pPr algn="ctr"/>
            <a:r>
              <a:rPr lang="en-GB" sz="2800" b="1" dirty="0" smtClean="0">
                <a:latin typeface="Times New Roman" pitchFamily="18" charset="0"/>
                <a:cs typeface="Times New Roman" pitchFamily="18" charset="0"/>
              </a:rPr>
              <a:t>Origin of Sociology</a:t>
            </a:r>
            <a:endParaRPr lang="en-GB" sz="2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00"/>
            <a:ext cx="8534400" cy="4401205"/>
          </a:xfrm>
          <a:prstGeom prst="rect">
            <a:avLst/>
          </a:prstGeom>
          <a:noFill/>
        </p:spPr>
        <p:txBody>
          <a:bodyPr wrap="square" rtlCol="0">
            <a:spAutoFit/>
          </a:bodyPr>
          <a:lstStyle/>
          <a:p>
            <a:pPr algn="just">
              <a:buFont typeface="Arial" pitchFamily="34" charset="0"/>
              <a:buChar char="•"/>
            </a:pPr>
            <a:r>
              <a:rPr lang="en-GB" sz="2000" dirty="0">
                <a:latin typeface="Times New Roman" pitchFamily="18" charset="0"/>
                <a:cs typeface="Times New Roman" pitchFamily="18" charset="0"/>
              </a:rPr>
              <a:t>From its original purpose as the 'science of society', sociology has moved on to more reflexive attempts to understand how society works. It seeks to provide insights into the many forms of relationship, both formal and informal, between people</a:t>
            </a:r>
            <a:r>
              <a:rPr lang="en-GB" sz="2000" dirty="0" smtClean="0">
                <a:latin typeface="Times New Roman" pitchFamily="18" charset="0"/>
                <a:cs typeface="Times New Roman" pitchFamily="18" charset="0"/>
              </a:rPr>
              <a:t>.</a:t>
            </a:r>
          </a:p>
          <a:p>
            <a:pPr algn="just">
              <a:buFont typeface="Arial" pitchFamily="34" charset="0"/>
              <a:buChar char="•"/>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Such relationships are considered to be the 'fabric' of society. Smaller scale relationships are connected to larger scale relationships and the totality of this is society itself. Human beings have wants, needs and desires but the form that these take is related to attachments to social groupings and participation in social institutions. The latter are patterns of human interaction which become 'instituted' over time. People therefore recognise them and orientate their actions towards them</a:t>
            </a:r>
            <a:r>
              <a:rPr lang="en-GB" sz="2000" dirty="0" smtClean="0">
                <a:latin typeface="Times New Roman" pitchFamily="18" charset="0"/>
                <a:cs typeface="Times New Roman" pitchFamily="18" charset="0"/>
              </a:rPr>
              <a:t>.</a:t>
            </a:r>
          </a:p>
          <a:p>
            <a:pPr algn="just">
              <a:buFont typeface="Arial" pitchFamily="34" charset="0"/>
              <a:buChar char="•"/>
            </a:pPr>
            <a:r>
              <a:rPr lang="en-GB" sz="2000" dirty="0" smtClean="0">
                <a:latin typeface="Times New Roman" pitchFamily="18" charset="0"/>
                <a:cs typeface="Times New Roman" pitchFamily="18" charset="0"/>
              </a:rPr>
              <a:t>Alternatively</a:t>
            </a:r>
            <a:r>
              <a:rPr lang="en-GB" sz="2000" dirty="0">
                <a:latin typeface="Times New Roman" pitchFamily="18" charset="0"/>
                <a:cs typeface="Times New Roman" pitchFamily="18" charset="0"/>
              </a:rPr>
              <a:t>, people may react against social institutions. Either way it is the actions of people that serve both to reproduce society and to effect the changes that are a constant feature of the process.</a:t>
            </a:r>
          </a:p>
        </p:txBody>
      </p:sp>
      <p:sp>
        <p:nvSpPr>
          <p:cNvPr id="3" name="TextBox 2"/>
          <p:cNvSpPr txBox="1"/>
          <p:nvPr/>
        </p:nvSpPr>
        <p:spPr>
          <a:xfrm>
            <a:off x="1524000" y="762000"/>
            <a:ext cx="5867400" cy="523220"/>
          </a:xfrm>
          <a:prstGeom prst="rect">
            <a:avLst/>
          </a:prstGeom>
          <a:noFill/>
        </p:spPr>
        <p:txBody>
          <a:bodyPr wrap="square" rtlCol="0">
            <a:spAutoFit/>
          </a:bodyPr>
          <a:lstStyle/>
          <a:p>
            <a:pPr algn="ctr"/>
            <a:r>
              <a:rPr lang="en-GB" sz="2800" b="1" dirty="0" smtClean="0">
                <a:latin typeface="Times New Roman" pitchFamily="18" charset="0"/>
                <a:cs typeface="Times New Roman" pitchFamily="18" charset="0"/>
              </a:rPr>
              <a:t>Modern sociology</a:t>
            </a:r>
            <a:endParaRPr lang="en-GB"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838200"/>
            <a:ext cx="6553200" cy="954107"/>
          </a:xfrm>
          <a:prstGeom prst="rect">
            <a:avLst/>
          </a:prstGeom>
          <a:noFill/>
        </p:spPr>
        <p:txBody>
          <a:bodyPr wrap="square" rtlCol="0">
            <a:spAutoFit/>
          </a:bodyPr>
          <a:lstStyle/>
          <a:p>
            <a:r>
              <a:rPr lang="en-GB" sz="2800" b="1" dirty="0">
                <a:latin typeface="Times New Roman" pitchFamily="18" charset="0"/>
                <a:cs typeface="Times New Roman" pitchFamily="18" charset="0"/>
              </a:rPr>
              <a:t>How is Sociology Research Conducted?</a:t>
            </a:r>
          </a:p>
          <a:p>
            <a:endParaRPr lang="en-GB" sz="2800" b="1" dirty="0">
              <a:latin typeface="Times New Roman" pitchFamily="18" charset="0"/>
              <a:cs typeface="Times New Roman" pitchFamily="18" charset="0"/>
            </a:endParaRPr>
          </a:p>
        </p:txBody>
      </p:sp>
      <p:sp>
        <p:nvSpPr>
          <p:cNvPr id="3" name="TextBox 2"/>
          <p:cNvSpPr txBox="1"/>
          <p:nvPr/>
        </p:nvSpPr>
        <p:spPr>
          <a:xfrm>
            <a:off x="457200" y="1752600"/>
            <a:ext cx="8229600" cy="5447645"/>
          </a:xfrm>
          <a:prstGeom prst="rect">
            <a:avLst/>
          </a:prstGeom>
          <a:noFill/>
        </p:spPr>
        <p:txBody>
          <a:bodyPr wrap="square" rtlCol="0">
            <a:spAutoFit/>
          </a:bodyPr>
          <a:lstStyle/>
          <a:p>
            <a:pPr algn="just"/>
            <a:r>
              <a:rPr lang="en-GB" sz="2400" dirty="0" smtClean="0">
                <a:latin typeface="Times New Roman" pitchFamily="18" charset="0"/>
                <a:cs typeface="Times New Roman" pitchFamily="18" charset="0"/>
              </a:rPr>
              <a:t>Sociologists </a:t>
            </a:r>
            <a:r>
              <a:rPr lang="en-GB" sz="2400" dirty="0">
                <a:latin typeface="Times New Roman" pitchFamily="18" charset="0"/>
                <a:cs typeface="Times New Roman" pitchFamily="18" charset="0"/>
              </a:rPr>
              <a:t>proceed </a:t>
            </a:r>
            <a:r>
              <a:rPr lang="en-GB" sz="2400" dirty="0" smtClean="0">
                <a:latin typeface="Times New Roman" pitchFamily="18" charset="0"/>
                <a:cs typeface="Times New Roman" pitchFamily="18" charset="0"/>
              </a:rPr>
              <a:t>research in </a:t>
            </a:r>
            <a:r>
              <a:rPr lang="en-GB" sz="2400" dirty="0">
                <a:latin typeface="Times New Roman" pitchFamily="18" charset="0"/>
                <a:cs typeface="Times New Roman" pitchFamily="18" charset="0"/>
              </a:rPr>
              <a:t>two </a:t>
            </a:r>
            <a:r>
              <a:rPr lang="en-GB" sz="2400" dirty="0" smtClean="0">
                <a:latin typeface="Times New Roman" pitchFamily="18" charset="0"/>
                <a:cs typeface="Times New Roman" pitchFamily="18" charset="0"/>
              </a:rPr>
              <a:t>ways</a:t>
            </a:r>
            <a:endParaRPr lang="en-GB" sz="2400" dirty="0">
              <a:latin typeface="Times New Roman" pitchFamily="18" charset="0"/>
              <a:cs typeface="Times New Roman" pitchFamily="18" charset="0"/>
            </a:endParaRPr>
          </a:p>
          <a:p>
            <a:pPr algn="just">
              <a:buFont typeface="Arial" pitchFamily="34" charset="0"/>
              <a:buChar char="•"/>
            </a:pPr>
            <a:r>
              <a:rPr lang="en-GB" sz="2400" dirty="0">
                <a:latin typeface="Times New Roman" pitchFamily="18" charset="0"/>
                <a:cs typeface="Times New Roman" pitchFamily="18" charset="0"/>
              </a:rPr>
              <a:t>Aspects of society are conceptualised. Ideas are devised as 'concepts' to describe and explain the workings of society. In this way the forms of social organisation and the resulting social institutions which people create and reproduce in the course of everyday life become defined in sociological terms.</a:t>
            </a:r>
          </a:p>
          <a:p>
            <a:pPr algn="just">
              <a:buFont typeface="Arial" pitchFamily="34" charset="0"/>
              <a:buChar char="•"/>
            </a:pPr>
            <a:r>
              <a:rPr lang="en-GB" sz="2400" dirty="0">
                <a:latin typeface="Times New Roman" pitchFamily="18" charset="0"/>
                <a:cs typeface="Times New Roman" pitchFamily="18" charset="0"/>
              </a:rPr>
              <a:t>Concepts are tested through 'empirical' research, that is research involving active investigation of particular aspects of society and the way that people interact with each other. This provides a check as to whether sociological concepts actually correspond to the way that social life is conducted by real life people</a:t>
            </a:r>
            <a:r>
              <a:rPr lang="en-GB" sz="2400" dirty="0" smtClean="0">
                <a:latin typeface="Times New Roman" pitchFamily="18" charset="0"/>
                <a:cs typeface="Times New Roman" pitchFamily="18" charset="0"/>
              </a:rPr>
              <a:t>.</a:t>
            </a:r>
          </a:p>
          <a:p>
            <a:pPr algn="just">
              <a:buFont typeface="Arial" pitchFamily="34" charset="0"/>
              <a:buChar char="•"/>
            </a:pPr>
            <a:r>
              <a:rPr lang="en-GB" sz="2400" dirty="0" smtClean="0">
                <a:latin typeface="Times New Roman" pitchFamily="18" charset="0"/>
                <a:cs typeface="Times New Roman" pitchFamily="18" charset="0"/>
              </a:rPr>
              <a:t>In other words sociological research consist of the identification , development and testing of theories.</a:t>
            </a:r>
          </a:p>
          <a:p>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762000"/>
            <a:ext cx="6324600" cy="523220"/>
          </a:xfrm>
          <a:prstGeom prst="rect">
            <a:avLst/>
          </a:prstGeom>
          <a:noFill/>
        </p:spPr>
        <p:txBody>
          <a:bodyPr wrap="square" rtlCol="0">
            <a:spAutoFit/>
          </a:bodyPr>
          <a:lstStyle/>
          <a:p>
            <a:pPr algn="ctr"/>
            <a:r>
              <a:rPr lang="en-GB" sz="2800" b="1" dirty="0" smtClean="0">
                <a:latin typeface="Times New Roman" pitchFamily="18" charset="0"/>
                <a:cs typeface="Times New Roman" pitchFamily="18" charset="0"/>
              </a:rPr>
              <a:t>What does sociologist do?</a:t>
            </a:r>
            <a:endParaRPr lang="en-GB" sz="2800" b="1" dirty="0">
              <a:latin typeface="Times New Roman" pitchFamily="18" charset="0"/>
              <a:cs typeface="Times New Roman" pitchFamily="18" charset="0"/>
            </a:endParaRPr>
          </a:p>
        </p:txBody>
      </p:sp>
      <p:sp>
        <p:nvSpPr>
          <p:cNvPr id="5" name="TextBox 4"/>
          <p:cNvSpPr txBox="1"/>
          <p:nvPr/>
        </p:nvSpPr>
        <p:spPr>
          <a:xfrm>
            <a:off x="381000" y="1676400"/>
            <a:ext cx="8305800" cy="5509200"/>
          </a:xfrm>
          <a:prstGeom prst="rect">
            <a:avLst/>
          </a:prstGeom>
          <a:noFill/>
        </p:spPr>
        <p:txBody>
          <a:bodyPr wrap="square" rtlCol="0">
            <a:spAutoFit/>
          </a:bodyPr>
          <a:lstStyle/>
          <a:p>
            <a:pPr algn="just">
              <a:buFont typeface="Arial" pitchFamily="34" charset="0"/>
              <a:buChar char="•"/>
            </a:pPr>
            <a:r>
              <a:rPr lang="en-GB" sz="2200" dirty="0">
                <a:latin typeface="Times New Roman" pitchFamily="18" charset="0"/>
                <a:cs typeface="Times New Roman" pitchFamily="18" charset="0"/>
              </a:rPr>
              <a:t>Sociology is the one social science which embraces the whole range of human activities and this makes it a very wide field of study. As a result, it offers many opportunities for specialisation and these are reflected in the work of </a:t>
            </a:r>
            <a:r>
              <a:rPr lang="en-GB" sz="2200" dirty="0" smtClean="0">
                <a:latin typeface="Times New Roman" pitchFamily="18" charset="0"/>
                <a:cs typeface="Times New Roman" pitchFamily="18" charset="0"/>
              </a:rPr>
              <a:t>sociologists</a:t>
            </a:r>
            <a:endParaRPr lang="en-GB" sz="2200" dirty="0">
              <a:latin typeface="Times New Roman" pitchFamily="18" charset="0"/>
              <a:cs typeface="Times New Roman" pitchFamily="18" charset="0"/>
            </a:endParaRPr>
          </a:p>
          <a:p>
            <a:pPr algn="just">
              <a:buFont typeface="Arial" pitchFamily="34" charset="0"/>
              <a:buChar char="•"/>
            </a:pPr>
            <a:r>
              <a:rPr lang="en-GB" sz="2200" dirty="0" smtClean="0">
                <a:latin typeface="Times New Roman" pitchFamily="18" charset="0"/>
                <a:cs typeface="Times New Roman" pitchFamily="18" charset="0"/>
              </a:rPr>
              <a:t>The </a:t>
            </a:r>
            <a:r>
              <a:rPr lang="en-GB" sz="2200" dirty="0">
                <a:latin typeface="Times New Roman" pitchFamily="18" charset="0"/>
                <a:cs typeface="Times New Roman" pitchFamily="18" charset="0"/>
              </a:rPr>
              <a:t>following are some examples of specialisation:</a:t>
            </a:r>
          </a:p>
          <a:p>
            <a:pPr marL="457200" indent="-457200" algn="just">
              <a:buFont typeface="+mj-lt"/>
              <a:buAutoNum type="arabicPeriod"/>
            </a:pPr>
            <a:r>
              <a:rPr lang="en-GB" sz="2200" dirty="0">
                <a:latin typeface="Times New Roman" pitchFamily="18" charset="0"/>
                <a:cs typeface="Times New Roman" pitchFamily="18" charset="0"/>
              </a:rPr>
              <a:t>Economy, Work and Organisation</a:t>
            </a:r>
          </a:p>
          <a:p>
            <a:pPr marL="457200" indent="-457200" algn="just">
              <a:buFont typeface="+mj-lt"/>
              <a:buAutoNum type="arabicPeriod"/>
            </a:pPr>
            <a:r>
              <a:rPr lang="en-GB" sz="2200" dirty="0">
                <a:latin typeface="Times New Roman" pitchFamily="18" charset="0"/>
                <a:cs typeface="Times New Roman" pitchFamily="18" charset="0"/>
              </a:rPr>
              <a:t>The Conjunction of Biological and Social Relationships: the Family and Gender</a:t>
            </a:r>
          </a:p>
          <a:p>
            <a:pPr marL="457200" indent="-457200" algn="just">
              <a:buFont typeface="+mj-lt"/>
              <a:buAutoNum type="arabicPeriod"/>
            </a:pPr>
            <a:r>
              <a:rPr lang="en-GB" sz="2200" dirty="0">
                <a:latin typeface="Times New Roman" pitchFamily="18" charset="0"/>
                <a:cs typeface="Times New Roman" pitchFamily="18" charset="0"/>
              </a:rPr>
              <a:t>Social Identity:  Age, Class, Gender and Race</a:t>
            </a:r>
          </a:p>
          <a:p>
            <a:pPr marL="457200" indent="-457200" algn="just">
              <a:buFont typeface="+mj-lt"/>
              <a:buAutoNum type="arabicPeriod"/>
            </a:pPr>
            <a:r>
              <a:rPr lang="en-GB" sz="2200" dirty="0">
                <a:latin typeface="Times New Roman" pitchFamily="18" charset="0"/>
                <a:cs typeface="Times New Roman" pitchFamily="18" charset="0"/>
              </a:rPr>
              <a:t>Social Inequality</a:t>
            </a:r>
          </a:p>
          <a:p>
            <a:pPr marL="457200" indent="-457200" algn="just">
              <a:buFont typeface="+mj-lt"/>
              <a:buAutoNum type="arabicPeriod"/>
            </a:pPr>
            <a:r>
              <a:rPr lang="en-GB" sz="2200" dirty="0">
                <a:latin typeface="Times New Roman" pitchFamily="18" charset="0"/>
                <a:cs typeface="Times New Roman" pitchFamily="18" charset="0"/>
              </a:rPr>
              <a:t>Social Norms and Deviance</a:t>
            </a:r>
          </a:p>
          <a:p>
            <a:pPr marL="457200" indent="-457200" algn="just">
              <a:buFont typeface="+mj-lt"/>
              <a:buAutoNum type="arabicPeriod"/>
            </a:pPr>
            <a:r>
              <a:rPr lang="en-GB" sz="2200" dirty="0">
                <a:latin typeface="Times New Roman" pitchFamily="18" charset="0"/>
                <a:cs typeface="Times New Roman" pitchFamily="18" charset="0"/>
              </a:rPr>
              <a:t>Religion and Belief Systems</a:t>
            </a:r>
          </a:p>
          <a:p>
            <a:pPr marL="457200" indent="-457200" algn="just">
              <a:buFont typeface="+mj-lt"/>
              <a:buAutoNum type="arabicPeriod"/>
            </a:pPr>
            <a:r>
              <a:rPr lang="en-GB" sz="2200" dirty="0">
                <a:latin typeface="Times New Roman" pitchFamily="18" charset="0"/>
                <a:cs typeface="Times New Roman" pitchFamily="18" charset="0"/>
              </a:rPr>
              <a:t>Organisations and Bureaucracy</a:t>
            </a:r>
          </a:p>
          <a:p>
            <a:pPr marL="457200" indent="-457200" algn="just">
              <a:buFont typeface="+mj-lt"/>
              <a:buAutoNum type="arabicPeriod"/>
            </a:pPr>
            <a:r>
              <a:rPr lang="en-GB" sz="2200" dirty="0">
                <a:latin typeface="Times New Roman" pitchFamily="18" charset="0"/>
                <a:cs typeface="Times New Roman" pitchFamily="18" charset="0"/>
              </a:rPr>
              <a:t>Society and the Environment</a:t>
            </a:r>
          </a:p>
          <a:p>
            <a:pPr marL="457200" indent="-457200" algn="just">
              <a:buFont typeface="+mj-lt"/>
              <a:buAutoNum type="arabicPeriod"/>
            </a:pPr>
            <a:r>
              <a:rPr lang="en-GB" sz="2200" dirty="0">
                <a:latin typeface="Times New Roman" pitchFamily="18" charset="0"/>
                <a:cs typeface="Times New Roman" pitchFamily="18" charset="0"/>
              </a:rPr>
              <a:t>People, Health and Sociology of the Body</a:t>
            </a:r>
          </a:p>
          <a:p>
            <a:pPr algn="just"/>
            <a:endParaRPr lang="en-GB"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643</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faryal</dc:creator>
  <cp:lastModifiedBy>faryal</cp:lastModifiedBy>
  <cp:revision>8</cp:revision>
  <dcterms:created xsi:type="dcterms:W3CDTF">2019-10-19T06:00:19Z</dcterms:created>
  <dcterms:modified xsi:type="dcterms:W3CDTF">2020-10-08T00:55:34Z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2013-01-16T00:00:00Z</vt:filetime>
  </property>
  <property fmtid="{D5CDD505-2E9C-101B-9397-08002B2CF9AE}" pid="3" name="Creator">
    <vt:lpwstr>pdftk 1.44 - www.pdftk.com</vt:lpwstr>
  </property>
  <property fmtid="{D5CDD505-2E9C-101B-9397-08002B2CF9AE}" pid="4" name="LastSaved">
    <vt:filetime>2019-10-19T00:00:00Z</vt:filetime>
  </property>
</Properties>
</file>